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awu Namalngmakkaykenh wanjh bendjalbukkani bu bedda birriyingkihburrbuyi kaluk yerrekah bu kayimerran. Bu birrinang nawernhkimuk priest ngimi kore kudjalwernhbolkdjamun, wanjh bedda birriburrbuni bu kaluk yerrekah God karrangmarrhmang kore kubolkdjamun duninjh nuye. Dja med yerrih, dja nawu dabburlin kumekbe kahdjaldi, dja kaluk yerrekah kayak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hni bu birrikurduyimi, wanjh bolkkime kanbukkan ngad kadberre bu baleh kadjalkurduyimerran karrihnan. Kaluk kuhni bu kakarremenmenyime bu birriwoni njalehnjale kore God, dja mak bu mayh birribuni wanjh kunkurlba birriwoni nuye, kaluk makka minj benwernkangebelewoyi bedberre nawu birridi yiwarrudj kumek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unmekbe birrikurduyimi bu manmekenh, dja bu birribonguni njalehnjale, dja mak bu birrikukdjirridjburreni kore mankarre yoy bedberre, wanjh mankarrewernni rowk bedberre wanjh djal mankarrekilehkilelk kore kurobbe bu birriyimi bu birrimadbuni kore kalukburrk nungan God nungan kakarrekerrngehmen rowk.Bu Christ Nungan Kandjalmarnekurlbawarrhmeng Kadberre RowkHebrews 9:11-2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u Christ kumwam nawu nungka nadjalwernhkimuk duninjh priest, kaluk kunmak duninjh kurduyimerranj kadberre rowk, dja nungka wanjh bolkkime ngad karrikarrme. Nungka wanjh ngimeng manbu kunrurrk temple mandjamun duninjh, dja yuwn bu nawu dabburlin manbu kurorrebeh temple manbu bininj birrimarnbu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rrbun bu nangale bininj nawu kurorrebeh nawu priest kayimerran nakimukni, wanjh ngimi kore kumekbe kubolkdjamun duninjh, kunkurlba kurlbakani manbu mayh nuye nawu nenikud, dja mak bulikki yaw ngarre. Dja Jesus nungan ngimeng kumekbe, wanjh nungka kundjalkudji ngimeng, dja minj yikayi kunkurlba manbu mayhbeh, dja ngaleng nungandeleng kurlbawarrhmeng wanjh ngimi kadberre nawu karriwarlahkenh ngad bininj rowk dja kanmarnekarremulewam ba bu ngad karridjarrkdi kore nungka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urriburrbun nawu priest nakimuk kang manbu kunkurlba mayhbeh dja mak kunburle kore yaw mayhbeh nawu bulikki dja kabenkukdjuhke nawu bininj kabirridjare kabirridi yiwarrudj, ba bu kabirrikangebelemen. Dja makka kabendjaldjirridjbun kore djal kunburrkwi ng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Christ wanjh kurduyimeng kunwernhkimuk duninjh. Nungka minj kurduyimeninj kunwarre, dja ngaleng nungka bikarrmi nawu Namalngmakkaykenh nawu karrarrkid munguyh munguyh, dja Christ nungandeleng kanjkurrmerrinj kadberre. Dja kumekbekenh kunu nawu Christ nuye kunkurlba makka wanjh kanmarnbun karrikangebelemen ba bu minj karrikurduyime kore kunwarre bu karriwarremen dja mak minj karrimalngdowe. Dja karridjaldurrkmirri nuye God nawu nungka karrarrkid munguyh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ngurriburrbu kore Christ kurduyimeng! Bu kunkareni God kanmarnewokkurrmerrinj kadberre, wanjh karridjalwokweyi rowk. Wanjh God kandjalkayhmeng, dja kadjare kanwon namakmak duninjh nawu nuye munguyh munguyh. Kunmekbekenh nungka kanmarnewokkurrmerrinj manbu manwokkerrnge kadberre. Kaluk Christ wanjh kanmarnekanjkurrmerrinj ba bu kanbebkeng kore kunwarre karrikurduyimi bu karriwokweyi kore God bu kunkareni wokkurrmerrinj. Wanjh bolkkime God kanwon kore nungka manbu kanberrebbom ka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hni wanjh mandjalwern dja kundulmuk, bu ngayolyolme kuhni bu marneyime. Ngurriburrbun bu yikahwi bininj kabirribekkarren bu darnkih kabirriyakmen, wanjh kabirriyingkihbimburren mankarre kore kabirridjare birribuyika bininj kabirriweykarren nuye kunmadj rowk kaluk yerrekah bu bedda kabirridowen. Minj nangale mak kabindimarnekurduyime bu bedda kabirrihdjaldarrkidd. Dja kaluk yerrekah nakudji bininj karrowen, wanjh kabirriyawarren bu woybukkih nungka yakminj, kaluk bu kabirrimadjlarlmang kore nungan yingkihwokkurrmerrrinj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nahni djurra bu bininj kabimbun kore kamulewarren bu kundowikenh nuye, wanjh minj baleh kabangmekurduyimerran bu nungka kahdjaldarrkid. Kaluk bu nungka karrowen, wanjh bininj wardi kabirriyime kore nahni djurra kay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eboddangeni God Kore Dabburlin Manbu Manrurrkdjamun Kondah KurorreHebrews 9: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nmekbekenh kunu bu kunwok nuye God mankareni bu wokkurrmerrinj wanjh djahdjalyingkihdi, dja minj dedjingmayi, kalukburrk bu kunkurlba mayhbeh kurlbawarrhm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mekbekenh kunu, kaluk yerrekah bu nawu Moses benbengdayhkeng nawu bininj rowk kore mankarre yoy, wanjh yerre bu yakwoni, nungka mangi kunkurlba manbu mayhbeh nawu bulikki yaw dja mak nenikud, manbu boraworreni kukku dorrengh, dja mangi kurlbakurlba nawu manburrba, dja mak manyende kundulk manbu karrulkngeyyo hyssop. Manbu kunmalaworr dorrengh bu djuhkeyi dja bedjehbedjekmi bu delkdelkkeng djurra manbu kore mankarre bimbuyindi, dja mak bininj benkukdelkdelkkeyi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ungka yimeng bedberre, “Mahni kunkurlba manbu kamenmenyime bu God nungan wokkurrmerrinj kore ngad, wanjh kadjare ngurriwokmarrkmang maninjmanu kunwok nuye.” [Exodus 24: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ore karohrok Moses kurduhkurduyimi bu kunkurlba bedjehbedjekmi delkdelkkeyi manbu dabburlin ngarre nawu nadjamunni dja mak njalehnjale nawu kunmekbe yongohyoy kore dabburlin kururrk kore birridi yiwarrudj nuye God. [Leviticus 8:1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iburrbun bu God nuye mankarre kayime bu kabirridelkke yehyeng rowk kunkurlbawi wanjh kunu nungka kanjilngmak. Dja bu kurlbayakniwirrinj, wanjh God nungan yimeng minj kabengmidjdan kunwarre bedberre nawu bininj rowk. Kunmekbekenh bu birrikurlbawarrhkeyi nawu mayh. [Leviticus 17:1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jalekenh birridelkkeyi kunkurlba dorrengh nawu yehyeng rowk bu kondah birrikarrmi kore kurorre? Wanjh nakka njalehnjale birridelkkeyi rowk wanjh God benmarnbuyi ba bu birriwernhburrbuyinj kore nawu manwoybuk duninjh kahni kore heaven. Kunmekbekenh kunu birridelkkeng kunkurlbawi kore mayh birrimarnebunikenh kore God djareni. Kaluk nawu nawernhwoybuk duninjh, nawu kahdi kore heaven, wanjh nakka nanu nadjalwernmakkaykenh nuye God, dja kunkurlba manbu mayhkenh minj manmak kore heaven bu kore God kadj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ungka Christ ngimeng kore heaven duninjh, minj nungka ngimeninj manbu kore God nuye kunrurrk kondah kurorrebeh, manbu bininj birrimarnbom bu bedda birridjalngunjdjikang nawu manwoybuk kore heaven kahdi. Burrkyak. Nungka wanjh wam nungandeleng, ngimeng kore heaven duninjh wanjh kumekbe kahdi kore kumirrk nuye God dja bolkkime wanjh kandjalmarnewokdikenh ngad kadberre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wu nakimukni priest nawu kondah kurorrebeh, wanjh ngimi kumekbe kore kubolkdjamunni duninjh, wanjh nakudji mandjewk yimerrangeni ngimi, dja kani mayh kunkurlba, dja minj nungan nuyeniwirrinj kunkurlba. Kore nawu Christ, wanjh minj karohrok. Nawu priest minj ngimeninj heaven bu kunmekbe kurduyimeninj kunwernkah bu djalkanjkurrmerrimeninj mandjewk dja mandje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rrkyak! Kunukka minj kurduyimeninj nawu Christ. Nungka minj kanjbabangniwirrinj kunwernhkah munguyh kore kondah kurorre bolkmarnbuyindanjbeh bu bolkkkime! Dja bolkkime bu darnkih kayiburnbun rowk, wanjh kunu Christ kumdjalwam bu kunkudjikenh nungandeleng kanjkurrmerrinj kore God bu bularrbom rowk manbu kunwarre kadberre karriwarlahkenh bininj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ininj karriwarlahkenh rowk karridowen bu kundjalkudjikenh dja yerre wanjh God kandjadme kadberre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bu kunwok kore God kerrngehkenhni wokkurrmerrinj wanjh bedda benbengdayhkeyi kore birrirey birrimarnedi yiwarrudj dja mak kore kubolkdjamun birrirurrkmarnbom kondah kuro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nmekbekenh kunu wanjh Christ bu djalkanjkurrmerrinj kundjalkudjikenh bu kang kunwarre kadberre bininj rowk. Kaluk yerrekah nungka kamyawoyhdurndeng, minj mak nungka kayawoyhkanjkurrmerrenkenh bu karrowen kore kunwarrekenh kadberre, dja kamdjalle bu ngad kanngehke kadberre nawu nungka karrimadbun. [Isaiah 53: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manbu dabburlin birrirurrknami, wanjh kumekbe kore dabburlin birribalngimi, wanjh di nakimuk lamp, dja balabala manbu table, dja mak buriddi manbu birrimarnbom mandjamunni nuyeni God. Mahni kunbolk birribolkngeybuni “Kubolkdjam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kumekbe kore dabburlin kubodmekenh wanjh kunmadj nakimuk madjbarndi bu warnamyoy, dja bewhkah kore borledmikenh, wanjh birribolkngeybuni “Kudjalwernhbolkdjamun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mekbe yongohyoy manbu balabala birrimarnbom wirlmurrng nawu gold duninjh, kore birrikinjeyi nawu incense namanjmakni duninjh dja mak manbu Ark barrkbuyindi rowk manbu gold duninjh. Wanjh mahni Ark birrimarnbom kore God wokkurrmerrinj. Dja mak kumekbe kore Ark kanjdji mak dahkendi ngalng banikkin manbu goldwi dorrengh, warridj manme buriddi dorrengh lod dahkendi, dja mak Aaron nuyeni kunkarndudj dulkdahkendi manbu kunmalaworr bebmeng kore kundulkbeh, dja mak manwarddebalabala dahkendi manbu bimbuyindi God nuyeni kunwok kore wokkurrmerr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manbu Ark karrmi manbu birridangbalhmi, nawu birringeybuni, “Kore God nungan kayerrkan dja mak kanmarnebengmidjdan kunwarre kadberre.” Dja kore kaddumkah, wanjh birrikukmarnbom nawu Cherubim bokenh dja birrikurrmeng bu benebebbehbarndi. Bu bininj birrinani nawu Cherubim, wanjh bedda birridjalburrbuni bu God Namakkaykenh Duninjh kadjaldi munguyh. Bonj, ngaye minj bengdayhke bu kuhnikenh rowk bolkkime, dja ngadjare bukkabukkan kunbuyi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jalehnjale birrikurrmi rowk kore dabburlin, wanjh nawu priests djalmunguyh birringimi kore kunrurrk manbu kumrurrkdokmi bu birrimarnedurrkmirri God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minj birringimeninj kore Kudjalwernhbolkdjamun Duninjh. Dja ngaleng nadjalkudji nawu nawernhkimuk priest ngimi kumekbe, dja nungka ngimi bu djal kunkudjikenh bu nakudji mandjewk ngarre. Kaluk nungka wanjh kani kunkurlba dorrengh kumekbe kore God bidjalmarnekurrmi. Wanjh kunu God bimarnebengmidjdangeni kore kunwarre nungka nuye dja mak bedberre birribuyika bininj rowk, nawu minj bedda birriburrbuyi kore kunwarre birrikurduyim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2026-06-10T17:29:01Z</dcterms:created>
  <dcterms:modified xsi:type="dcterms:W3CDTF">2026-06-10T17:29:01Z</dcterms:modified>
  <dc:title>Bible.com.au: Hebrews 9:1-28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