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God benwarrewam bininj nawu birriwarnyakni kore nungka benmarnewokkurrmerrinj. Dja yimeng, “Ngurrina, kuhni wanjh ngokko darnkih kamre, ngaye nawu ngawohrnan rowk ngayime, kaluk ngaye ngawokkurrmerren kunkerrngehkenh bedberre bininj nawu Israelbeh dja mak bininj nawu Judahbe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nj kuhni rohrokniwirrinj bu kunkare ngaye ngawokkurrmerrinj nawu kore mawahmawah bedberreni bu ngabenkani kore kubid ngardduk dja ngabenbebkeng kore kunbolk Egyptbeh. Kaluk bedda wanjh birridjalwokweyi kore ngaye ngabenmarnewokkurrmerrinj bedberre. Wanjh kunu ngayemanwali ngabenmarnemirrkborledmeng bedberre, kuninjkunu wanjh ngaye nawu ngawohrnan rowk wanjh marney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injmanu wanjh ngaye ngawokkurrmerrinj bedberreni bininj nawu Israelbeh, ngaye nawu ngawohrnan rowk wanjh marneyime. Kaluk ngaye ngakurrme mahni mankarre dja kunwok ngardduk kore kukodjkulu dja mak ngabimbun kore kukange bedberre. Ba bu ngaye wanjh ngadjalkudji God bedberre, dja mak bedda ngardduk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ninj minj mak kabindibalbukkan nawu darnkih kabirridjarrkni dja mak nawu namud bedberre bu bedda ngandiburrbun ngaye nawu Ngawohrnan, dja ngaye ngokko bedda ngandiburrbun rowk, nawu birrikihkimuk dja mak nawu minj birrikuken bi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ngabengmidjdan kunwarre bedberre kore birrikurduyimi dja mak minj ngayawoyhburrbun kore kunwarrekenh bedberre.” [Jeremiah 31:31-3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yimeng bu kanmarnewokkurrmerrinj, wanjh makka mankarrekerrnge. Wanjh kore manbu mankarrekareni wokkurrmerrinj bu kunkareni, kaluk makka wanjh minj kayawoyhdi munguyh, dja kakarrewarremen mak kamre darnkihkenh bu kayak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kka Nakimuk Duninjh Priest Duninjh Kadberre Bu Munguyh MunguyhHebrews 8: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dju, baleh kamenmenyime? Ngad karrikarrme nakimuk priest nawu kahni kore kukun nuye God nawu king duninjh kawohrnan kore kaddum heaven. [Psalm 110: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ngad kadberre nakimuk priest wanjh kahdurrkmirri kore kubolkdjamun duninjh, kore kumekbeh kabolkwoybuk duninjh bu karridi yiwarrudj kore nungan God karremarnbom. Mahni kunbolk minj bininj birribolkmarnbu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nangale bininj bu kayimerran nakimuk priest bu karrurrkmirri, wanjh kakan njalehnjale namakmak bu kabimarnekurrme kore God nuye, dja mak mayh warridj bu kabimarnekinje nuye. Kaluk Jesus, nawu kadberre nakimuk priest duninjh wanjh nungka warridj kabimarnekan kore kabiwon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ondah kore kurorre, bininj nawu priests kabirridjalwon God nuye kore mankarre kayime. Jesus nawu nakimuk duninjh priest kadberre wanjh karrurrkmirri kore heaven. Dja yuwn bu yiman priests nawu kurorre kabirridurrk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irrimekbe priests kabirridurrkmirri kore kubolkdjamun manbu kondahbeh. Dja mahni kunbolk kondah, bu karrinan, wanjh yiman ngad karriwaralbolknan kore kubolkdjamun duninjh heaven. Wanjh kunmekbekenh God biwokrayekwong nawu Moses bu rurrknami manbu dabburlin, bu bimarneyimi, “Bu kunmak yidjalkurduyimen nawu njalehnjale yimarnbun kore ngaye bukkahbukkang kondanjkunu kore kunwardde.” [Exodus 25:4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olkkime manbu kabirridurrkmirri priestkenh, wanjh makka God biwong Jesus nawu nadjalwernhkimuk duninjh dja mak kabenyurrhke nawu birribubuyika priests kore kabirrimarnedurrkmirri. Bedda birridurrkmirri kubulkayh kore God dja mak kore bininj, kore God wokkurrmerrinj bu kerrngehkenh duninjh. Dja bolkkime God wokkurrmerrinj bu manwokkerrnge nuye, dja Jesus karrurrkmirri kubulkayh kore God dja mak kore ngad. Wanjh kunu kawernhmakmen row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burrbu. God wokkurrmerrinj kerrngehkenh, kumekbekenh kunu bu djareni bininj rowk birriwokmayi. Dja larrk. Bedda birridjalwarnyakni nuye kunwok. Kaluk kumekbekenh God djareminj yawoyhwokkurrmerrinj.]]></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2026-06-22T02:43:23Z</dcterms:created>
  <dcterms:modified xsi:type="dcterms:W3CDTF">2026-06-22T02:43:23Z</dcterms:modified>
  <dc:title>Bible.com.au: Hebrews 8:1-13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