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kunbuyika mak karriburrbun. Nawu priests birrimangi manbu tithe, dja bedda bininjwi nawu birribaldarrkiddi wanjh yerre kunu birribaldoweni. Dja nawu Melchizedek mangi tithe kore Abrahambeh, dja mak kore Bible kayime bu nungka Melchizadek wanjh karrarrkid munguy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d wanjh karriyimen bu Levi namud nuye nawu benkebmawahmeng priests, nawu mangimangi manbu tithes, wanjh ngokko yiman yimi biwong Melchizadek manbu tithe, dja ngaleng Levi wanjh nakka Abraham bikebmawahmeng dja danginj yerrekah bu Abraham bikarremulewam nawu Melchizede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Levi minj bangmengalmeninj bu dangimeninj bu kumekbe bolkyimi. Dja nungka djalyakni dja ngaleng namawahmikenh djaldarrkiddi bu Melchizedek bimarnebebmeng Abraham. Kaluk Levi yiman kayime ngokko kanjdji di kore Abraham nuye kunburrk.Melchizadek dja JesusHebrews 7:11-2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kerrngehkenh God benwong bininj manbu mankarre nuye, dja warridj benbengdayhkeng bu kabindimarnbun Aaron dja nuye namud bu kabirriyimerran nawu priests bedberre. Bedda wanjh Levi benkebmawahmeng, dja nawu birridurrkmirri kore God kurrmeng nuye mankarre. Dja mahni mankarre minj benwernhngehkemeninj nawu bininj rowk! Wanjh kunmekbekenh kunu God kandjalwong Jesus nabuyika priest duninjh, nawu yiman kayime Melchizedek dja yuwn bu karohrok nawu Aa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Ngad wanjh karrimulewan bu Christkenh, dja minj nangale bininj kore namud nuye durrkmirriwirrinj kore kunwardde manbu altar. Bedda minj namud bedberre kore Levi nuye mawahmawah. Kaluk bu Jesus nawu nakerrnge priest kumbebmeng, wanjh mankarrekerrnge warridj kumbebm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Jesus nawu kahwohrnan kadberre kumdolkkang namud kore nawu Judah nuye. Dja nawu Moses minj mak baleh yimeninj bu priestskenh nawu Judah nuyeni namekbe namu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kunbuyikakenh warridj God karrekarrmi bu bimarnbom Jesus bu priest kadberre yiman yimi nawu Melchizede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minj yimerrangimeninj priest kore bininj birrimarnekarremarnbuyi nuye nawu mawahmawah, dja ngaleng nungan karrmi kundulkarre dorrengh kore kundarrkid nuye manbu wanjh kadjalle munguyh. Kumekbe bokenhkah nawu Jesus yimerranj pri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hni God nungka bidjalyingkihmulewani bu yimeng, “Ngudda wanjh nawu priest yiyimerran djalmunguyh munguyh, yiman priest yimihyimi nawu Melchizedek.” [Psalm 110: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manbu mankare mankarre wanjh makka ngokko djarrirnkendanginj, dja wanjh makka manu manngudjwarre dja mak minj kurduyimeninj kore kunm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elchizadek Nawu Priest Duninjh Bu KunkareniHebrews 7: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nbu mankarrekare wanjh minj nangale bininj biwernhmarnbuyi bu namakniwirrinj. Wanjh God kanwong mankarremak duninjh manbu mankarrekerrnge manbu kankan darnkih kore nu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hni wanjh nungan God bu wokkurrmerrinj manbu mankarrekuken duninjh. Kaluk birribuyika bininj minj nungka wokkurrmerrimeninj bedberre bu birriyimerrangimeninj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nadjalkudji Christ yimerranj priest kore God nungan bimarnewokkurrmerrinj bulkkidj duninjh, bu yimeng, “Ngaye nawu Kawohrnan Rowk ngawokkurrmerrinj, dja minj mak ngamayaliborledme, bu kuhni ngayime ngudda yiyimerran priest bu djalmunguyh munguyh.” [Psalm 110:4]]]></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eh wanjh kuhni kakarreyime? Kaluk God bimarnewokkurrmerrinj kore Jesuskenh, wanjh bolkkime karriburrbun bu nungka kanmarnekurduyime kore kunwok nuye manbu kahdjaldi. Wanjh Jesus yiman nakka wanjh nanu kanbengdayhke bu God kanmarnewokkurrmerrinj manbu mankarrekerrngekenh dja mak kunwok nuye mandjalmak duninj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irriwern bininj nawu bedda birrikareni priests wanjh birridjalbebbehdoweng rowk, kaluk nakka minj bedda birridarrkiddiwirrinj munguyh. Djal bo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awu Jesus nakka wanjh kadjaldarrkid bu munguyh munguyh. Nungka minj kangurdme nuye bu priest yimerra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kunmekbekenh nungka munguyh kabenngehke bulkkidj duninjh nawu bininj rowk nawu kabirrimre kore nungka ba bu kabirrire kore God. Jesus nawu kahdjaldarrkid, dja munguyh kabidjawan God bu kabenbidyikarrmekenh nawu birrimekbe bininj nuye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kannahnan nawu nungka nakimuk priest nawu wanjh ngad karridjalmarnedjare munguyh. Nungka nawu nadjamun duninjh, minj kunwarre kakurduyime, dja mak nadjalwernmakkaykenh duninjh. Minj nungka karrirohrok ngad bininj nawu karriwarre duninjh, dja mak God biwayhkeng kaddum duninjh ba kawernhwohrnan rowk kore heaven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gka Jesus minj kakurduyime yiman birribuyika priest kore birrikurduyimi. Birrimekbe priest birriwern wanjh birrikurduyimi bu munguyh birribuni mayh dja birrikinjeyi wanjh kunmekbekenh kunu God benmarnebengmidjdangeni kore kunwarre bedberreni nawu priest kore birrikurduyimi, dja mak birridjalwernni bininj nawu kumekbeh birridi. Dja nawu Jesus kundjalkudjikenh bu nungan djalkanjkurrmerrinj kore doweng kadberre nawu karriwarlahkenh bininj rowk. Wanjh God kunu munguyh kanmarnebengmidjdan kore kunwarre kadberre kore nungkabeh beywurd nuye. [Leviticus 9: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nbu mankarrekare wanjh makka kerrngehkenhni bu benkurrmeng bininj nawu birringudjwarreni kore priest birridurrkmirri. Kaluk yerrekah bu God wokkurrmerrinj nuye, wanjh bimarnbom nawu beywurd nuye, nawu marnburrinj nadjalmak duninjh bu yimerranj priest bu djal munguyh munguy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hni bininj nawu ngeyyoy Melchizedek wanjh kingni, dja wohrnani bedberre kore kunred Salem dja mak bimarnedurrkmirri nuye God nawu nungka nawernhkimukni duninjh. Kaluk bu Abraham kumdurndengi bu benbom nawu kunkarrngbakmeng kings, wanjh nungka Melchizedek bimirrkdabkeng bimarneyimeng kore kunwok kunmak nuye. [Genesis 14:17-20]]]></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Abraham biwong Melchizadek manbu tithe kore yehyeng nuyeni rowk nawu karrmi. Kaluk Abraham rohrokmeng yehyeng rowk nawu nuyeni karrmihkarrmi, dja kuklarlmey kore ten bebbehkurrmeng, dja wanjh djarrngbom nakudji bu biwong Melchizadek. Kaluk kunngey nuye Melchizedek kamenyime bokenh, “King nawu Mandjad Kabendjadme Bininj Kore Kunmakkenh.” Dja mak kunbuyika bu nungka wanjh king nawu kawohrnawohrnan kore kunred Salem, dja mak kayime “King nawu kabenwon kunmodmiken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nj nangale bininj burrbuyi nawu Melchizedek kornkumo dja ngalbadjan nuye dja mak kore baleh kumdolkkangbeh, dja kore danginj dja mak kore doweng. Melchizedek nungka wanjh kahdjaldurrkmirri priest bu munguyh munguyh yiman kayime nawu Beywurd nuy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rriburrbun bu Melchizedek nungka wanjh nakimukni. Kunmekbekenh kunu Abraham nawu kornkumo kadberreni rowk wanjh biwong manbu tithe kore yehyeng rowk manbu mangimangi namakmak kunmekbekenh kore benbuni nawu k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rriburrbu manbu mankarre kore nawu Levi nuyeni namud, bedda wanjh birriyimerranj priests. Dja bu bedda birrimangi manbu tithe kore bininjbeh nawu bedman bedberreni namuddeleng. Kaluk nawu birrimekbe priests dja bininj nakka wanjh birrimdolkkarrinj rowk kore Abrahambeh namud. [Numbers 18:2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awu Melchizedek nakka minj kumdolkkayi kore Levibeh namud, dja ngaleng djalmey manbu tithe kore Abrahambeh, dja mak bimarneyimeng kunmak nawu Abraham, nawu namekbe bininj God biyingkihberrebbu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ju, baleh kuhni kahmenyime? Karriburrbun bu nawu nawernhkuken bininj kabimarneyime kunmak nawu nabuyika bininj nawu minj nawernhkuken.]]></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Hebrews 7:1-28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