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birribuyika bininj nakka wanjh yiman yerrih kunbolk kore kadjordmerren manbu mankarddird dja mak manbu mandalkbang bu wanjh kadjalwernbolkwarremen, wanjh God kunu kayiddung, dja wanjh kunukka karralkwurlhke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karridabbolk nawu ngaye marnedjare ngudberre, kuhni ngad ngundimarneyime kore kunmakkenh ba bu ngudda ngurridjalre kore mandjad nuye nawu kanngehkeng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kayime mandjad munguyh. Nungka minj ngunbawon ngudberre, dja mak minj kabengmidjdan kore ngurridurrkmirri dja mak kore ngurrimarnedjare. Dja mak kaburrbun kore ngurrbenbidyikarrmeng bininj nuye bu kunkareni dja mak bolkkim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ngarridjare bu ngudda kunmekbe ngurribebbehkurduyimen kore kunrayek ngurridurrkmirri bu djal munguyh. Kaluk ngurribadmang manbu ngudda ngurridjare kakurduyimerran ngudberre kore God kakarr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gad minj ngarridjare bu ngudda ngurringudjyawarren kore ngudda ngurrikurduyime. Dja ngurrbendjalngunjdjika nawu birriyungkih kore birridjalwoybukwoni God, dja bedda birridjalmadbuni nuye. Kuhni wanjh ngurridjalkurduyimen ba bu ngudda warridj ngurrimang nawu God ngunberrebbom ngudberre.God Kanmarnewokkurrmerrinj Nuye Kunwok Manbu Kadjaldi MunguyhHebrews 6:13-2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God bimarnewokkurrmerrinj nawu Abraham, wanjh minj nangale nabuyika bibekkayinj ba bu kabimulewan. Kaluk minj nangale kahdi nawu nawernhkimuk bu God bingeybuyi kore wokkurrmerrinj, wanjh djal God nungandeleng nadjalkudji bu wokkurrmerr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yimeng, “Ngaye nawu woybukkih marnekurduyime kundjalwernmak duninjh bu won nadjalwern bininj nawu ngudda ke yibenkebmawahme.” [Genesis 22: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Abraham munguyh bidjalwokkarrmi kore God bimarnewokkurrmerrinj, dja mak djalmadbuni bu kunkuyeng, wanjh yerre mey rowk kore God nungan biberrebb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 nangale bininj kadjare kawokkurrmerren, wanjh kabikayhme dja kabingeybun kore kunngey nawu nabuyika bininj nuye nawu nawernhngeykimuk. Kuhni kayime ba bu birribuyika bininj kabirriwoybukwon nuye kunwok, dja minj mak kabirriyidur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nungan yiman kayime ngeyburrinj nungan nuye kunngey bu kunkare duninjh kore wokkurrmerrinj bu biberrebbom Abraham. Kuhni kurduyimeng nungan bu djareminj ngad bininj nawu Abraham nuye mawahmawah, wanjh karriwernhburrbun bu God kadjalkurduyime kore yingkihwokkurrmerrinj, dja mak minj kakarreborledme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wernhkarrmen Kore Nungka Karriborlhme NuyeHebrews 6: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God kanwong mahni bokenh mankarre manbu minj mak kaborledme. God minj kawokkurren. Dja mak nungka wokkurrmerrinj kore kunngey nungan nuyekih. Mah, wanjh ngad nawu karrimarnerlobmeng kore nungka, nawu ngad karridjalwokkarrme nungka, bu bolkkime karridjalwernhmurrngrayekmen kore karriburrbun bu nungka nawu kanmarnewokdang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d wanjh bolkkime karriwernhkarrme God nuye kunwok kore wokkurrmerrinj. Wanjh mahni kunwok nuye, yiman kayime kanhmalngkarrme, dja minj mak kanbawon. Kandjalwernhkarrme yiman kayime kunyarl manbu God nungan kakarrme kore nuye kubolkdjamun duninjh. [Leviticus 16: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Jesus yingkihwam kadberre kore kaddum heaven, wanjh nungka djalyimerranj bu kadjalwernwohrnan duninjh nawu priest duninjh munguyh kadberre rowk yiman karohrok rerrih Melchizedek bu kunkareni. [Psalm 110:4]]]></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u karridjordmen dja mak karrimurrngrayekmen kore karriborlhmekenh. Ngudda nawu ngokko ngurriborlhmeng kore ngurriwarnyakmulewarren dja mak kore ngurribawong kunwarre ngudberre manbu ngunkang kore kundowikenh. Dja mak ngurriborlhmeng kore ngudman ngurridjalwoybukwon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okko ngurriborlhmeng kore ngurrikukdjuhmi rowk, dja mak kore ngudda ngundimarnebidkurrmerren. Ngudda mak ngokko ngurriborlhmeng bu ngurriyawoyhdolkkan kore kundowikenhbeh, dja kore God kandjadme ba bu karridjarrkdi munguyh munguyh kore nungka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nj, wanjh minj karringurdme kore karriborlhme, dja karridjallay ba bu karridjaldjordmen kore God nungan kanbidyikarr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yikahwi bininj nawu kabirriwarnyakmen nawu Christ, wanjh bedda kabirriyime bu yerrekah yimankek kabirriyawoyhkangemulewarren nuye kore God. Dja kunukka burrkyak, kadjalkarrewarremen, dja minj kunukka kabirriyime. Ngurriburrbu. Bininj nawu kabirriwernhburrbun kore God kabenmarnebolkwolkan, dja mak birridedjdjingmangi birrimangi kore God nungan benwoni namakmak kore heavenbeh, dja mak birriraworrinj kore Namalngmakkaykenh dorrengh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birrimanjnguneng kore God nuye kunwok manbu manwernhmakkaykenh duninjh, dja mak kabirriburrbun bu nawu Kawohrnan Rowk kamre bu yerrekah kore kundulkarre dorrengh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birrimekbe bininj kabirrimarnemirrkborledmen Christ nuye, wanjh yiman kayime kabirriyawohbiddundulubun nawu Beywurd nuye God kore kundulk cross, dja mak yiman kabirrimarnbun bu nungka yimankek kayawoyhyemengalme kore kurobbe. Wanjh bedda kunu kabirridjalwarreworren bu kunkimukkenh duninjh, dja minj nangale mak kabendurndiwe kore kabirriyawoyhkangemulewarren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buyika bim ngayolyolme ngudberre. Yikahwi bininj wanjh yiman kayime kunbolk nawu kamang manwern mandjewk. Wanjh manbu kunkulk kamarnbun manwern manme kore kabirridurrkmirrikenh bininj, dja mak God kakurduyime kunmak kore mahni kunre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2026-06-22T03:50:20Z</dcterms:created>
  <dcterms:modified xsi:type="dcterms:W3CDTF">2026-06-22T03:50:20Z</dcterms:modified>
  <dc:title>Bible.com.au: Hebrews 6:1-20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