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nungka wanjh Beywurd duninjh nuye God. Dja bu nungka kunmekbe djakbehdjakbekkani, wanjh bonj, nungka djalmarnburreni bu nungandeleng bidjalwokmarrkmangi nawu Kornkumo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ungka wanjh djalkurduyimi kore kundjalwernmak duninjh, bu yakwong rowk. Wanjh kuhni djalkurduyimerranj nuye nadjalkudji nawu kabenngehke birriwern bininj rowk nawu kabirriwokmarrkmang ba kabirrimalngmimbimen bu munguyh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hni wanjh God bimarnbom Jesus bu nakimuk duninjh priest yiman yimi Melchizedek nawu God bimarnbom priest nuyeni bu kunkareni duninjh.Karrimarnburrimen Ba Bu Ngad Karridjordmen Kore God KadjareHebrews 5:11-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d minj ngundibalmarneyimeninj rowk bu kuninjkunukenh dja mak minj ngundibengyolyolmeninj kore kunwern, dja wurd karrerayek bu minj ngudda ngurriwernhburrkburrkbekkan. Ngudda minj ngurriborlhme bu werrkwer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wanjh ngurriyimerrangimeninj bu ngurrbenbukkabukkan nawu birribuyika bininj, dja ngaleng ngurridjalyawan nawu ngunyawoyhbukkankenh manbu God nuye kunwok, yiman kore mankerrngehkenh. Ngudda wanjh ngurriyime yiman kayime wurdwurd kabirridjalbongun manbu kundjikka, dja minj ngudda ngurribangmenguyinj manbu manme manraye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u yiman kayime wurdyaw nawu kadjalbongun kundjikka wanjh nakka minj kawernhburrbun kunmakmak bu kaborlhme kunwern kore God kadj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bu manme manrayek wanjh makka bedberre nawu bininj kabirriwernhburrbun dja mak yiman ngokko bedda birridabbolkminj. Kaluk bedda munguyh bedmandeleng kabirrirohrokmerren bu baleh kunmak dja nuk kore kunw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awu God Nuye Beywurd Dja Mak Priest Duninjh Kadberre Bu Djal Munguyh MunguyhHebrews 5:1-1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ninj bedmandeleng kabirridjarrngbun nakudji bininj bu kayimerran priest nakimuk nawu kabenmarnewohrnan birribuyika nawu priests, ba bu kabenmarnedi yiwarrudj bedberre bininj rowk, kore kahdurrkmirrikenh God nuye. Kaluk kabiwon nawu namakmak bedberre kore God nuye dja mak kabenmarnekinje mayh kore God kadjare ba bu nungka kabenmarnebengmidjdan kunwarre bedberre nawu birribuyika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ekbe nawu priest nakimuk wanjh nakka djal bininj duninjh. Kunmekbekenh kunu kabenkongibun birribuyika bininj nawu minj kabirriwernhkarreburrbun nawu kabirridjalbarabun. Wanjh nungan warridj kangudjyawarren dja yika nungka mak kayime kunwa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mekbekenh nungka kabun mayh kore God kadjare bu nungan nuye kore kunwarrekenh werrk, kaluk yerre kabenmarnekanjkurrme mayh bedberre kore kunwarrekenh nawu birribuyika bininj warridj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minj nangale bininj kakurrmerren bu kawohrnan bedberre nawu priests dja kahngeykimukworren nungandeleng. Burrkyak. Dja nungan God kabidjalkayhme bu kabimarnbun yiman kunkare bu nungan God bidjarrngbom nawu Aaron. [Exodus 28: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kunmekbe karohrok, nawu Christ minj nungandeleng djarrngburrimeninj bu yimerrangimeninj nawu kawohrnankenh kore priests, wardi bininj birriburlumeninj. Dja ngaleng, God nungan bidjaldjarrngbom. Kuhni wanjh God bimarneyimeng, “Ngudda nawu beywurd ngardduk. Dja wanjh bolkkime ngaye djal bornang nawu ngudda ngardduk.” [Psalm 2: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kunbuyika kabimbuyindi kore God yimeng, “Ngudda wanjh nawu priest djal munguyh munguyh, yiman kayime ngunerohrok nawu Melchizedek kore nungka nawu priestni bu kunkareni durrkmidurrkmirri.” [Psalm 110: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Jesus dingihdi kondah kurorre nungka bidjalmarnedi yiwarrudj nuye God bidjawani dja bikayhmi bu kabibidyikarrmekenh. Nungka dingihdi yiwarrudj bu kunmimnalk dorrengh dja wernkih bu bikayhmeng bidjawani God nawu nadjalkudji bingehkeyi kore kundowikenh. Kaluk Jesus munguyh bidjalwokmarrkmangi God, dja minj nungan burlumerrimeninj. Kunmekbe kunu God wanjh bibekkabekkani bu yiwarrudj di.]]></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2026-06-25T11:20:00Z</dcterms:created>
  <dcterms:modified xsi:type="dcterms:W3CDTF">2026-06-25T11:20:00Z</dcterms:modified>
  <dc:title>Bible.com.au: Hebrews 5:1-14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