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d karriburrbun bu namekbe bininj nawu ngeyyoy Joshua. Kaluk minj benngehkeyi birrimekbe nawu Abraham benkebmawahmeng bininj. Dja wanjh God nungan wokdanginj bu yimeng kaluk bu yerrekah kore kunbarnangarrabuyikakenh ngarre. [Deuteronomy 31:7; Joshua 22:4]]]></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bolkkime karriburrbun God kanngehke ngad nawu nuye bininj, yiman kayime nungka bu ngudjngehmeng kore Sabbath nu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wu nangale kangimen kore God kanngehkekenh, wanjh nahni bininj kangudjngehme warridj kore nuyekih durrkmidurrkmirri, karohrok bu yiman God kurduyimeng kore durrkmidurrkmirri wanjh nungka djalngudjngehmeng rowk. [Genesis 2: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b wardi karridjalrohrokmen ba karringimen kore God nuye kanwon ba bu ngadmanwali karringudjngehme, dja mak minj karrbenngunjdjikan bedda nawu birriyungkih bininj nawu birriwokburriweyi God, dja kunukka ngad warridj karrimankan yiman bedd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God nuye kunwok, makka wanjh kahdarrkid dja kahdurrkmirri yiman kayime mandjawak nawu mirrhmak duninjh bokenh. Wanjh yiman kayime kadjobke dja kalarlmang kore kunmalng dja kunkange kore kalarlmarren kadberre yiman kayime warridj kalarlmang kore kunmurrng karaworren, dja kunkalk kanjdji kore kuburrk kadberre. Kaluk God nuye kunwok kandjadme kore kunmayali dja kukange ka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rriburrbu bu God kanan rowk manbu nungka kore marnbom kondah kanjdji dja mak kore kaddum duninjh. Minj njale kabimarnewarlkkayindi nuye. Nawu yehyeng rowk wanjh kayingkihdangmarrhmire nuye. Wanjh kunu yerrekah ngad bininj karrimulewarren kore nungka, dja karriyolyolmerren bu baleh karrikurduyimi rowk.Jesus Nawu Kadjalwernwohrnan Kadberre Rowk Kore YiwarrudjkenhHebrews 4:14-1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d wanjh karrikarrme priest nakimuk nawu kadjalwernwohrnan, nakka wanjh Jesus nawu beywurd nuye God. Nawu nungka wam kaddum kore heaven, dja wanjh ngad nawu bininj karriwernhwoybukwo nungka dja mak minj karribarlanhmang, dja wanjh karriwernhkarr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Jesus nawu kadjalwernwohrnan priest kadberre kaburrbun bu ngad nawu bininj karringudjwarre duninjh. Bu nungka ningihni kondah kurorre, manbu kunwarrehwarre rowk bimyikani darnkih nuye dja bikuyinjdjurrkkayinj, yiman bolkkime ngad nawu bininj kandjurrkkan. Dja ngaleng nungka minj kunwarre kurduyimeninj, dja burrkya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h. Kab karribekkarrimen bu kamak karridarnhre bolkkime bu djal kunkele yak, dja karrimarnemankan darnkih kumirrk nuye God nawu kabarndi kore kandjadmekenh. Bu kunmekbe karriwernhburrbun nungka kadjare kankongibun dja mak kanngehke ngad bininj nawu kunwarre kandjalmarnewernmerrinj munguy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Kankangengehke Rowk Kore Kunbarnangarra Manbu Sabbath NuyeHebrews 4:1-1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rriburrbun bu kadjaldi God nuye kunwok kore wokkurrmerrinj bu yimeng kadberre karringimen karringehme kore nungka. Kunmekbekenh ngurrinahnarrimen ba bu minj nangale bininj namekbe kamankan dja mak minj kangi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d warridj, karribekkang manbu kunwok manmak bu bininj birriyolyolmeng kadberre. Dja kunkare wanjh bininj nawu birridowerrinj nawu birribekkang maninjmanu kunwok manmak, dja ngaleng minj mandjad birriwoybukwoyi, wanjh djalburudjang bedda birribekka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nawu yiman karriwoybukwon wanjh karringimen kore God nuye kawohrnan kore kumekbe wanjh karridjalngehme. Kuhni mak God yimeng, “Ngaye ngayidduy bu ngawokkurrmerrinj, bu ngayimeng, ‘Minj mak kabirringimen kore yimankek bu bedda birringehmeninj.’ ” [Psalm 95:11] Kaluk nungan God yakwong bu kunmekbeni kore bolkmahbolkmarnbuni kondah kun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ore djurra wokkurrmerrinj bu yolyolmeng dja yimeng, “Bu kunbarnangarra ngarre seventh wanjh kunukka God ngudjngehmeng kore nungan durrkmirridanginj rowk.” [Genesis 2:2]]]></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hni mak God yawoyhyimeng kore nahni djurra, “Birrimekbe bininj minj kabirringimen kore ngaye, bu kore kabirringudjngehmekenh.” [Psalm 95:11]]]></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kuhni wanjh woybukkih yikahwi bininj kabirringimen. Dja nawu bininj birriyungkih birribekkani wanjh nakka minj kabirringimen kumekbe kore kabirringudjngehmekenh, dja wanjh bedda kunu minj birriwernhwokmarrkmayi bu birribekkang mahni kunwok manm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kunmekbekenh God yingkihkarremarnbom kore bolknameng bu ngeybom “bolkkime”. Kaluk yerrehkah, nungka yolyolmeng bu kundjalmekbeni kunbarnangarra bu kore David dorrenghni wanjh bimbom, bu yimeng, “Bolkkime wanjh ngurribekka kore nungka kahyime, dja yuwn bu ngurridjalkangerayekworren.” [Psalm 95:7-8]]]></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2026-06-22T02:43:23Z</dcterms:created>
  <dcterms:modified xsi:type="dcterms:W3CDTF">2026-06-22T02:43:23Z</dcterms:modified>
  <dc:title>Bible.com.au: Hebrews 4:1-16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