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Hebrews 3:1-1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Kawernhmarnekukdokme Nawu MosesHebrews 3:1-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awu karridangerrinj, ngudda nawu God nuye bininj, ngad wanjh kankayhmeng rowk kadberre. Ngurridjalburrbu nawu Jesus. Nawu nungka wanjh yiman apostle duninjh yimerranj dja mak nawernhkimuk priest kadberre rowk. Ngad wanjh karrbenmarneyime birriwern bu ngad karriwoybukw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Jesus nungan bidjalwokmarrkmangi nungka God nawu bimmunkeweng. Nungka nawu yiman kabenerohrok Moses nawu bihmarnedurrkmirri kore God nuye namu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luk Jesus nakka bibalyurrhkeyi Moses. Yiman Moses bimarnedurrkmirri God nuye kore kunrurrk manbu yiwarrudj nuye, dja yiman Jesus nungan rurrkmarnbom kunrurrk God nuye. Kumekbekenh bininj kabirriburlume Jesus kunkimukkenh, dja Moses yer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luk bininj kabirrirurrkname, dja minj ngalengman karurrknamerren! Dja ngaleng God nakka nadjalkudji kahname nawu yehyeng row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Moses nungka minj wernhwohrnani. Nungka kunu djadjaldurrkmirri kunmak dorrengh kore God nuye nawu namud, bu yiman yingkihmulewam bu baleh God kaluk yerrekah nungan kanmarneyimeng rowk.]]></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Christ wanjh nawu Beywurd nuye God nungka wanjh kawohrnan rowk kore nahni namud nuye bu nungka kabiwokmarrkmang. Bu munguyh ngadman karridjalwoybukwon God, dja mak karriwernhburrbun kore nungka kanmarnekurduyime bu yerrekah, wanjh kunukka ngad karriyimerranj yiman God nuye namud duninjh.Yuwn Bu Karrikewkme God Nuye Kunwok Manbu Nungka KanwongHebrews 3:7-19]]></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luk nawu Namalngmakkaykenh kayime, “Bolkkime bu kandiwokbekkan ngawokd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yuwn bu ngurrikangerayekworren kore kunwok ngardduk, yiman kayime nawu mawahmawah ngudberre korroko birrikurduyimeng kumekbe bu birribekkang kunwok manbu ngaye ngardduk. Bedda wanjh birriwokwirrihmi, nawu bedda ngandirohrokmi bu birrirey kore kubolkdarle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Dja kumekbe bu bolkyimi bu ngudberre mawahmawah wanjh ngaye ngandikurdunani, dja bedda ngandidjalrohrokmeng dja ngandiwokkewkmeng bu benkang nawu 40 mandjewk ngarre bu ngandikurdunan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11 ]]></a:t>
            </a:r>
            <a:r>
              <a:rPr lang="en-US" b="1" sz="3000" spc="0" u="none">
                <a:solidFill>
                  <a:srgbClr val="000000">
                    <a:alpha val="100.00%"/>
                  </a:srgbClr>
                </a:solidFill>
                <a:latin typeface="Calibri"/>
              </a:rPr>
              <a:t><![CDATA[Kunmekbekenh kunu bu ngaye ngahbendungi birrimekbe bininj dja mak ngamarneyimerrinj ngayemandeleng bu bedda wanjh kabirridjalkurren kore ngaye ngandimunkekadjung, dja minj nuk ngandiwernhburrbun bu mandjad duninjh. Ngaye wanjh ngayidduy bedberre bu ngabenmarnewokkurrmerrinj, ‘Birrimekbe bininj minj munguyh kabirringime kore ngaye ngabenmarnbun ba kabirringehme, dja kuhni bu burrkyak duninjh.’ ” [Psalm 95:7-11]]]></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Mah, wanjh bolkkime nawu karridangerrinj, karrinahnarrimen, dja yuwn bu kunwarre karridjare kore kukange kadberre, dja yuwn bu mak karrikangeborledkerren kore kunwoybuk. Wardi kunukka ngurribawon God duninjh nawu kahdarrkiddi munguyh munguy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olkkime ngaleng wanjh ngurrikangerayekworrimen munguyh bu kunbarnangarrakenh rowk. Kunmekbe bu ngurrikurduyime wanjh kunwarrekenh minj ngunkowe dja minj ngunmarnbun bu ngurrimarnekangerayekmen nuye Go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luk kerrngehkenh karriwernhwoybukwong nawu Christ, wanjh karridjalwoybukwo munguyh. Wanjh kunukka kawoybukkendan bu karrikukbelbmiyindanj kore Christ dorreng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Ngurriburrbun kuhni wanjh kore djurra yimeng, “Bolkkime bu ngurribekkan God kawokdi, wanjh yuwn bu ngurriwidnan manmekbe kunwok yiman birriyimi nawu mawahmawah ngudberre bu kerrngehkenh birridungi God dja birriwokwirrihmi.” [Psalm 95:7-8]]]></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Nangale binihbininj nawu birriwokbekkani God dja birridjalwokburriweyi? Kaluk birrimekbe bininj nawu birrimbolkbawong kunbolk Egyptbeh bu birrimunkekadjungi Moses nawu nungka benka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Dja birringale bininj nawu God yidduy bedberre bu 40 mandjewk ngarre? Birridjalmekbe bininj nawu birrikurduyimi kore kunwarre nakka wanjh birridowerrinj rowk, dja kunburrk bedberre kabirrimurrngyo kore kubolkdarle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God benmarnewokkurrmerrinj bu yimeng bedberre, “Ngaye wanjh nahni bininj minj ngabenwon manbu bedda yimankek kabirringehmekenh.” Nakka birrimekbe bininj nawu bedda birriwokweyi Go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Mah, wanjh karrbenburrbun kore birrikewkmi God, dja kunmekbekenh kunu minj birringimeninj kore nungka benbolkwong nuye ba bu bedda birringehmeninj rowk. [Numbers 14:1-35]]]></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2026-05-29T22:25:36Z</dcterms:created>
  <dcterms:modified xsi:type="dcterms:W3CDTF">2026-05-29T22:25:36Z</dcterms:modified>
  <dc:title>Bible.com.au: Hebrews 3:1-19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