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uwn bu ngurrikangerayekworren kore kunwok ngardduk, yiman kayime nawu mawahmawah ngudberre korroko birrikurduyimeng kumekbe bu birribekkang kunwok manbu ngaye ngardduk. Bedda wanjh birriwokwirrihmi, nawu bedda ngandirohrokmi bu birrirey kore kubolkdarl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kumekbe bu bolkyimi bu ngudberre mawahmawah wanjh ngaye ngandikurdunani, dja bedda ngandidjalrohrokmeng dja ngandiwokkewkmeng bu benkang nawu 40 mandjewk ngarre bu ngandikurduna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unmekbekenh kunu bu ngaye ngahbendungi birrimekbe bininj dja mak ngamarneyimerrinj ngayemandeleng bu bedda wanjh kabirridjalkurren kore ngaye ngandimunkekadjung, dja minj nuk ngandiwernhburrbun bu mandjad duninjh. Ngaye wanjh ngayidduy bedberre bu ngabenmarnewokkurrmerrinj, ‘Birrimekbe bininj minj munguyh kabirringime kore ngaye ngabenmarnbun ba kabirringehme, dja kuhni bu burrkyak duninjh.’ ” [Psalm 95:7-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bolkkime nawu karridangerrinj, karrinahnarrimen, dja yuwn bu kunwarre karridjare kore kukange kadberre, dja yuwn bu mak karrikangeborledkerren kore kunwoybuk. Wardi kunukka ngurribawon God duninjh nawu kahdarrkiddi munguyh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olkkime ngaleng wanjh ngurrikangerayekworrimen munguyh bu kunbarnangarrakenh rowk. Kunmekbe bu ngurrikurduyime wanjh kunwarrekenh minj ngunkowe dja minj ngunmarnbun bu ngurrimarnekangerayekmen nuy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kerrngehkenh karriwernhwoybukwong nawu Christ, wanjh karridjalwoybukwo munguyh. Wanjh kunukka kawoybukkendan bu karrikukbelbmiyindanj kore Christ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burrbun kuhni wanjh kore djurra yimeng, “Bolkkime bu ngurribekkan God kawokdi, wanjh yuwn bu ngurriwidnan manmekbe kunwok yiman birriyimi nawu mawahmawah ngudberre bu kerrngehkenh birridungi God dja birriwokwirrihmi.” [Psalm 95:7-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ale binihbininj nawu birriwokbekkani God dja birridjalwokburriweyi? Kaluk birrimekbe bininj nawu birrimbolkbawong kunbolk Egyptbeh bu birrimunkekadjungi Moses nawu nungka benk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irringale bininj nawu God yidduy bedberre bu 40 mandjewk ngarre? Birridjalmekbe bininj nawu birrikurduyimi kore kunwarre nakka wanjh birridowerrinj rowk, dja kunburrk bedberre kabirrimurrngyo kore kubolkdarl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God benmarnewokkurrmerrinj bu yimeng bedberre, “Ngaye wanjh nahni bininj minj ngabenwon manbu bedda yimankek kabirringehmekenh.” Nakka birrimekbe bininj nawu bedda birriwokweyi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Kawernhmarnekukdokme Nawu MosesHebrews 3: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karrbenburrbun kore birrikewkmi God, dja kunmekbekenh kunu minj birringimeninj kore nungka benbolkwong nuye ba bu bedda birringehmeninj rowk. [Numbers 14: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ngudda nawu God nuye bininj, ngad wanjh kankayhmeng rowk kadberre. Ngurridjalburrbu nawu Jesus. Nawu nungka wanjh yiman apostle duninjh yimerranj dja mak nawernhkimuk priest kadberre rowk. Ngad wanjh karrbenmarneyime birriwern bu ngad karriwoybukw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nungan bidjalwokmarrkmangi nungka God nawu bimmunkeweng. Nungka nawu yiman kabenerohrok Moses nawu bihmarnedurrkmirri kore God nuye namu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Jesus nakka bibalyurrhkeyi Moses. Yiman Moses bimarnedurrkmirri God nuye kore kunrurrk manbu yiwarrudj nuye, dja yiman Jesus nungan rurrkmarnbom kunrurrk God nuye. Kumekbekenh bininj kabirriburlume Jesus kunkimukkenh, dja Moses y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ininj kabirrirurrkname, dja minj ngalengman karurrknamerren! Dja ngaleng God nakka nadjalkudji kahname nawu yehyeng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nungka minj wernhwohrnani. Nungka kunu djadjaldurrkmirri kunmak dorrengh kore God nuye nawu namud, bu yiman yingkihmulewam bu baleh God kaluk yerrekah nungan kanmarneyimeng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hrist wanjh nawu Beywurd nuye God nungka wanjh kawohrnan rowk kore nahni namud nuye bu nungka kabiwokmarrkmang. Bu munguyh ngadman karridjalwoybukwon God, dja mak karriwernhburrbun kore nungka kanmarnekurduyime bu yerrekah, wanjh kunukka ngad karriyimerranj yiman God nuye namud duninjh.Yuwn Bu Karrikewkme God Nuye Kunwok Manbu Nungka KanwongHebrews 3:7-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awu Namalngmakkaykenh kayime, “Bolkkime bu kandiwokbekkan ngawokd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Hebrews 3:1-19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