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35644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Hebrews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up2018]]></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Dja kanmarnekurrmeng yehyeng rowk ba ngad ngarriwernhwohrnan bedberre.” [Psalm 8:4-6]Yoh. Wanjh God benkurrmeng bininj bu kabirriwohrnan yehyeng rowk kondanjkunu kore kurorre kayo. Minj njale mak yibawoyi. Dja med, bolkkime minj karrinan bu yehyeng rowk kanwokmarrkmang ngad nawu djal bininj duninj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Dja med, bolkkime wanjh karridjalnan nawu Jesus! God bikurrmeng nungka bu yimerranj djal bininj duninjh bu djal kundedjumbung wanjh nawu angels birriyurrhkeng! Dja God wanjh kanwernhkongibom kadberre dja kunmekbekenh nungka Jesus nungan doweng kadberre ngad karriwarlahkenh bininj rowk. Wanjh kunmekbekenh kunu bolkkime nungka wernhkimukminj duninjh dja mak kahni king nadjalmakkaykenh kadberre kore heav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God nawu marnbom yehyeng rowk nawu kadjalkarrme munguyh kore nungka kadjare, wanjh kadjare kabenmarnbun nuye wurdwurd ba bu kabirridjarrkre kore kaddum kubolkmak heaven. Kunmekbekenh wanjh nungka bikurrmeng Jesus bu djakbedjakbekkabekkani ba bu kayakwon karrurrkmirri kore kanngehkekenh ngad nawu God nuye wurdwu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Kaluk Jesus, nawu kanmarnbun bininj bu karridjalmak kore God, dja mak ngad bininj nawu kanmarnbom kore God kanmakwan, wanjh yiman ngad kunukka karridjalkukkudji. Kunmekbekenh Jesus minj kayemengalme bu kanmarneyime ngad bu karridangerrinj nuye.]]></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uhni bu Jesus kabimarneyime God nawu Kornkumo, “Ngaye wanjh djalngeymulewan ngudda bu ngabenmarneyime nawu ngarridangerrinj. Bu ngarrimirndemornnamerren kore yiwarrudj, wanjh ngaye ngawayini bu djalburluburlume ngudda.” [Psalm 22:22]]]></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uhni mak yimeng, “Ngaye ngadjalwoybukwon God.” Dja mak yimeng, “O God, kanna ngaye dja nawu wurdwurd ngudda kanwong.” [Isaiah 8:17-18]]]></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Ngad yiman wurdwurd nuye, dja ngad bininj duninjh nawu karrikarrme kunkulah dja kunkurlba kore kunburrk. Kunmekbekenh kunu Jesus yimerranj bininj duninjh bu kunburrk dorrengh, ba yerreh wanjh doweng. Kaluk bu doweng, wanjh nungka bidjalngudjyakwong nawu Namarnde Duninjh nawu munguyh kanbuni ngad nawu bininj warridj.]]></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 Jesus doweng, wanjh kanngehkeng karriwarlahkenh bininj nawu kore karridjalkeleni munguyh bu kundowikenh ngarre, ba bu ngad karribebme kore yiman kayime kanbongkarrmi manbu kundowiken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s kumwam bu minj benbidyikarrmeninj nawu angels. Burrkyak. Nungka kumwam bu kanbidyikarrme ngad bininj nawu Abraham kankebmawahme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Wanjh kunmekbekenh nawu God bimarnbom Jesus yiman karohrok ngad nawu karridangerrinj nuye ba bu nungka yimerranj priest nakimuk duninjh kadberre, bu kankongibom kadberre dja mak biwokmarrkmey mandjad kore kabimarnedurrkmirri nawu God.Nungka wanjh kanjkurrmerrinj bu kanmarnedoweng ba bu God kanmarnebengmidjdan kadberre ngad nawu bininj row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 Kanbengdayhke Kunwok Nuye Ba Bu Ngad KarriwernhburrkburrkbekkanHebrews 2:1-4]]></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Dja mak Jesus nungan wanjh karrmi kunrayek kunkimuk kore nawu Namarnde Duninjh bidjurrhdjurrkkani kore kukange nuye. Kunmekbekenh bolkkime kanbidyikarrme ngad bininj bu yimankek nawu nawarrewarre kankuyindjurrkkan kadberr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anjh kunmekbekenh ngad karrimayalinahnarrimen dja karriwernhwokkarrmen manbu kunwok nuye. Dja bu burrkyak, wardi walakkih wurd bu karridjalbawon nungka Je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Ngurriburrbun bu kunkareni angels bindimarneyimeng bininj manbu kunwok kore Godbeh, wanjh makka manu woybukkih God nungan nuyeni kunwok, dja nawu bininj minj birriwokmarrkmayinj dja minj bedda birriwernhkurduyimeninj kunmak, wanjh God benbuni bu djal mandjadni.]]></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Kunmekbe wanjh kayimerran kadberre kuhni woybukkih. Bu ngad karribekkan kunwok nuye manbu kore kanngehkekenh kore Godbeh, dja bu karriwokwirrihme, yiddok kunukka kamak? Burrkyak, God kanbun kadberre.Jesus nawu kawohrnan duninjh wokdanj kadberre kerrngehkenh manbu kunwok kunmak bu God kanngehkekenh. Bu kerrngehkenh bininj birribekkang dja kandimarneyimeng bu woybukkih, ba bu ngad karriwoybukwong maninjmanu kunwo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od kurduyimi kunwern kunmakmak bu kundulkarre dorrengh, dja mak Namalngmakkaykenh benwoni bininj kunmakmak kore God djareni bedberre. Kunmekbekenh karriwernhwoybukwong manbu kanngehke kunwok.Jesus Nawu Ngad KarridangerrinjHebrews 2:5-18]]></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Bolkkime wanjh ngad karriyolyolme kore God kamarnbun bu kayimerran kore ngad karrihni yerrekah, dja nawu angels minj benkurrmeninj bu yimankek kabirriwohrnawohrnan kunmekb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Kaluk ngurriburrbun kore nakudji bininj yimeng, kuhni wanjh bimbuyindanj kore djurra, bu kayime, “Ngad nawu bininj kore nganbornanbeh, dja njalekenh ngudda kanburrbun ngadberre. Njalekenh ngudda kannahnan ngad nawu bininj nganborna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Dja ngaleng, wanjh ngudda kanmarnbom ngad bininj ke bu ngarriyimerranj bu ngad wanjh darnkih ngarrbendjalyurrhke nawu angels. Dja ngudda kanngeykimukwong dja kanmarnbom ba bu ngarrimak kore ngudda.]]></a:t>
            </a:r>
          </a:p>
        </p:txBody>
      </p:sp>
    </p:spTree>
  </p:cSld>
  <p:clrMapOvr>
    <a:masterClrMapping/>
  </p:clrMapOvr>
</p:sld>
</file>

<file path=ppt/theme/theme1.xml><?xml version="1.0" encoding="utf-8"?>
<a:theme xmlns:a="http://schemas.openxmlformats.org/drawingml/2006/main" name="Theme37">
  <a:themeElements>
    <a:clrScheme name="Theme3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2026-09-02T09:09:36Z</dcterms:created>
  <dcterms:modified xsi:type="dcterms:W3CDTF">2026-09-02T09:09:36Z</dcterms:modified>
  <dc:title>Bible.com.au: Hebrews 2:1-18 (gup2018)</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