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wu Jesus Christ minj nakka kabuyikahmen, dja nungka kadjalrohrokwi bu bolkkime, dja mak munguyh munguy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wn manbu manbubuyika kunwok ngundibukkan wardi ngunkan kubuyika dja ngurridjalkangedjadnin kore ngokko nungan God ngunkongibom. Wanjh yuwn ngudda ngurridjalmarrkmang manbu mankarre kore manmekenh dja bu manbu mayhkenh. Mahni manbu mankarre makka minj kabenbidyikarrme bininj nawu kabirriwokmarrkma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ad wanjh bolkkime minj mak karrikarrme manbu mankarrekare. Jesus kanjkurrmerrinj kore kundulk cross, dja nungka marnburrinj bu yiman kayime altar duninjh. Dja nawu bolkkime kabirridurrkmirri kore Jews bedberre Temple, wanjh minj kabirringun manbu mayhkenh manme kore mahni kadberre altarb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nawu nakimuk priest wokmarrkmey rowk manbu mankarrekareni, dja mak kang manbu kunkurlba mayhbeh bu kore kunwarrekenh dja bimarnekurrmeng God ba bu nungka kabenmarnebengmidjdan kunwarre rowk. Dja nawu namekbe mayhbeh kunburrk, wanjh nakka birrikang dja birrikinjeng kore kurobbe, kuberrkkah kore bedda bininj birriyoy. [Leviticus 16:2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 nungka Jesus doweng kore kubolkkimuk kaluk kuberrkkah ba bu nungan nuye kunkurlba wanjh makka kabenmarnbun nawu bininj bu kabirrikukdjamun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h, wanjh karriray kore Jesus, ba bu ngadmanwali karrire kore kuberrkkah yiman nungka kurduyimeng bu wam kore kuberrk doweng bu kunyemi dorrengh. Kaluk karringunjdjikan bu kunyemi dorren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kondah bolkkime karrihni kore kurorre minj karrikarrme manbu manbolkkimuk manbu kahdjalbolkdi munguyh munguyh, dja mak karriboyenmadbun manbu manbolkkimuk wanjh kaluk yerrekah kamre ka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ore Jesus karrimarnekurrmerrimen ngad bininj nuye God. Wanjh kamenmenyime bu ngad munguyh karridjalburlumen kore kunngey bu karringeybun mak karringeyburlu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yuwn bu ngurribengmidjdan bu kunmak ngurrikurduyime, dja ngurridjarrkyikadjurrimen yehyeng kore birribuyika bininj. Wanjh kuhni rowk yiman karrimarnekurrmerren kore God ba bu karrinjilngmarnb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mak ngurrbenwokmarrkma bininj nawu kabirriwohrnahwohrnan ngudberre, bu kore baleh yarrkka ngundimarneyime, kaluk bedda munguyh ngundidjalnahnan bu God kabenkurdunan dja mak bu kabendjadme, dja yuwn bu ngurrbennjilngwarrewon, dja ngurrbendjalnjilngmarnbu munguyh ba bu bedda ngundibidyikarrme ba bu God ngunmakwan.Karridjarrkdin Yiwarrudj Ba Bu Ngad Karribobohmerren RowkHebrews 13:18-2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leh Mak Kunwern Kunmak Bu KarrikurduyimeHebrews 13: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munguyh kandidjalmarnedin yiwarrudj ngadberre. Dja ngad ngarrikurduyimi bu kore kunmakkenh ngarre, dja mak ngarridjare ngarrikurduyime rowk kore mandjad duninj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wanjh djawahdjawan ngudberre ngudda bu kandidjalmarnedi yiwarrudj wanjh kunukka God werrkwerrk ngandurndiwe ngu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Jesus nawu Kawohrnan Rowk kadberre, nungka wanjh shepherd kadberre nawu nadjalwernhkimuk duninjh, dja mak kannahnan ngad bininj rowk yiman kayime nuye mayh sheep. Bu nungka kurlbawarrhmeng, wanjh kunu God nawu kanwong kunmodmikenh nuye, nawu birrolkkayhweng kore dowengbeh. Jesus kurlbawarrhmeng, wanjh God birrolkkayhweng kore yingkihwokkurrmerrinj manbu kunwok kahdjaldi munguyh munguyh. Ngaye wanjh ngarri yiwarrudj ngudberre, ngadjawan God bu ngunwon kunwern kunmakmak rowk ba bu ngurridjalkurduyime kore nungka kadjare, dja mak ngadjare karrurrkmirri kore ngad ba bu karrinjilngmarnbun. Ngadjawan nungka kore kunngey nuye Jesus Christ ba bu karridjalburluburlumen bu munguyh munguyh. Woybukki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nawu ngaye karridanginj, ngaye ngabimbuni nahni djurra ngudberre wurd kundjalwohdedjdjumbungkenh bu ngadjare wohbengyolyolme ngudberre, dja bu kuhni ngayime ngudberre wanjh ngadjare kandiwernhwokbekkan duninjh kore baleh marneyime ngu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dda wanjh bolkkime ngurridjalburrbu nawu ngad karridanginj nawu Timothy, wanjh nungka bebmeng kore prisonbeh. Bu kondah kabolkmang werrkwerrk, wanjh kunukka nganemdjarrkre bu ngudda ngundimyikan ngudbe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hni kunwok manmak bu ngudda ngurriwokmunkewerrinj bedberre nawu kabirriwohrnan ngudberre, dja mak birriwern nawu God nuye bininj rowk. Nawu bininj birrimdolkkang kore kunbolk Italy ngundimarnewokmunkewerrinj ngudberre manbu bedda bedberre kunwok manma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wanjh ngaye ngarri yiwarrudj ba bu God ngundjalnahnan ngudberre kore kunmakmak dorrengh dja mak kore nuye kunkongi dorrengh nu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karridjalmarnedjaremerrimen munguyh, nawu ngad karridangerrinj row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rridjalburrbu bu karrbenkimang nawu birriredbuyika bininj bu kabirrimbebme kore kunred kadberre. Bu kuhni karrikurduyime, wanjh kunukka kunmak duninjh. Yiman yikahwi kunkareni nawu bininj bu bindikimangi birribuyika bininj, dja minj bindikukburrbuyi bu bedda wanjh angels duninjh. [Genesis 18:1-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k karrbenburrbu bininj nawu kabirrirurrkkenhdi kore prison. Wanjh nakka yiman nawu kunrayek kabirrikarrme, wanjh karrbenkongibu yiman kayime bu ngad mak karridjarrkbongdiwirrinj. Dja mak karrbenburrbun bininj nawu birribuyika kabindibunkenh, wanjh karrbenkongibu yiman kayime bu ngad warridj karridjarrkkarrmeninj kore kunray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ninj dja daluk nawu kabenemarren, wanjh minj birribuyika bininj dja daluk bu kabindidjirdmang bu bedda kabeneyokenh. Ngurrinahnarrimen ba bu minj kunmekbe kunwarre ngurrikurduyime. Kaluk God wanjh kabendjaldjadme nawu kabirridjirdmarren nawu kunwarre kabirriyime kore bininj dja daluk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wn bu mak ngurrikangeborledme bu ngurriwernhdjaremen nawu nawern money. Dja wanjh ngurrinjilngmaknin dja nawu ngokkokenh ngurrikarrme, nawu namakmak. Dja kuhni wanjh God yimeng kadberre, “Ngaye minj bawon ngudberre, dja mak minj bengmidjdan ngudberre.” [Deuteronomy 3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wanjh ngad karriyimen, “Ngaye minj ngakele, dja nawu Kawohrnan Rowk wanjh nungka nganbidyikarrme munguyh, kaluk nawu bininj minj baleh bedda kunwarre ngandimarnekurduyime.” [Psalm 118:6-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wn bu ngurrbenbengmidjdan nawu yiman ngundimarnewohrnan ngudberre. Bedda wanjh ngundibukkani ngudberre manbu God nuye kunwok. Wanjh ngurrbenburrbu bu bedda kabirrikurduyime kunmakkenh. Wanjh ngudmanwali ngurrbenngunjdjika bu yiman bedda birriwoybukwoni God.]]></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2026-06-04T21:55:14Z</dcterms:created>
  <dcterms:modified xsi:type="dcterms:W3CDTF">2026-06-04T21:55:14Z</dcterms:modified>
  <dc:title>Bible.com.au: Hebrews 13:1-25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