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hni wanjh kabenmarnekurduyimerran nawu bininj rowk. Bu bininj nuye kornkumo minj kabirrung kore kunwarre kayime, wanjh kunubewu nakka minj woybukkih nuye wurdy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rriburrbun ngad wanjh karrbenkarrme nawu kornhkornkumo kadberre kurorrewaken, nawu bedda kandidung kadberre, wanjh kunmekbekenh bu karribalwokmarrkmey. Wanjh kunmekbeh karohrok bu karriwokmarrkmang God, nawu Kornkumo kadberre nawu nungka kanmalngdarrkidwon kadberre, ba bu ngad karridjaldarrkid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kornhkornkumo kadberre nawu birrikang kurorrewaken, bu ngad kandidungi dja kandibukkabukkani kundedjumbungkenh bu kore bedman birriburrbuni kunmak. Dja nawu God nungka kandjaldung dja kanbukkabukkan ba bu karriborlhme kore kunmakkenh kadberre, wanjh kunukka ngad karriyimerran bininj nuye karrikukdjamunmen yiman kayime nu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kuhni minj karrinjilngmak bu God nungan kandung dja mak bu kanbukkabukkan, yiman bu karrikanjbabangmingalme, kaluk bu yerrekah ngad karrimakmen. Wanjh kunukka ngad karriwernborlhme, dja mak karrikarrme kunmodmikenh nuye, bu kore karrikurduyime mandjad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Ngudda nawu ngurringudjwarreminj wanjh ngurriyawoyhmurrngrayekworri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gurrihdengeyirrebme manbu manbolh manmak ba kamak ngurrire kurrenge ngudda nawu ngurribirl wanjh minj ngurriyawoyhwarremen, dja ngaleng ngudda ngurrimakmen bu ngurrire. [Proverbs 4:26]Karrikelenin Nuye God Dja Yuwn Bu Ngad KarriwokweHebrews 12:14-2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b ngurridin bu nuye kunmodmikenh dorrengh kore birribuyika bininj bedberre rowk. Dja mak kundjalmak ngurridjalkurduyimen munguyh. Bininj nawu minj kunmak kakurduyime, wanjh nakka minj kabinan nawu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nahnarrimerren ba bu minj nangale bininj kawarnyakmen kore kunmakmak God nuye bu djalburudjang kanwon. Dja mak yuwn ngurribawon nangale bininj bu kabangmen dja wanjh kamarnbun kunyid, ba bu birribuyika bininj nawu kabirrikurduyime kore kunw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yuwn ngurribawon nangale bu kadjare kabidjirdmang daluk. Yuwn bu nangale bininj kadjalbengmidjdan nawu God, yiman bu Esau kurduyimeng. Nungka nawu nawernhwarreni, dja nawu Isaac biberrebbuyi kore kunmakmakkenh nuyeni, dja bonj, nungka wanjh djalweykang rowk ba bu nuye manme ngu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rriburrbu bu yerrekah baleh Esau bimarnekurduyimerranj. Bu nungka wanjh yerre balburrbom manbu kunmakmakkenh kore nawu Jacob biwoyi, bu yimankek djareni durndiwemeninj. Wanjh minj baleh kurduyimeninj bu bimayaliborledkeyi nawu kornkumo nuye, bu nungka bidjawadjawam kunmimnalk dorren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Nungan Kandung Dja Mak Ngad Kanmurrngrayekwon Nawu Wurdwurd NuyeHebrews 12: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Mah, wanjh karridi yiwarrudj kore God nuye dja karriyimanjbun nungka nuye. Ngurriburrbu bu kunkareni, nawu mawahmawah kadberre birriwam kore mandulumkimuk manbu kabolkngeyyo Sinai, ba bu bedda birrimarnediwirrinj yiwarrudj kore God. Mahni mandulum makka kunak rungi kunkimukkenh, dja mak kunkak duninjh bolkbarrkbom kumekbe, dja mak ngolwernmerrinj kore kaddum, dja mak kunmayorrk dja mandjewk wernmerrinj dorrengh.Dja bininj nawu kumekbe birrihni wanjh bedda birriwokbekkani nawu trumpet bu wernhwokdi. Mak birribekkani kunwok dorrengh bu wokdi wanjh birridjareni bu ngurdmeni bu benbengdayhkeyi, wanjh bedda birriwernhdjawam bu nungka ngurdkemeninj.Kumekbeh bedda birrimarneyimi dja minj birridjareniwirrinj bu birriwokmarrkmayi kore God yimeng, “Bu mayh kadjalle karrulummeleme kore mahni mandulum, wanjh nakka ngurrikodjdong nawu mayh kunwardde dorrengh.” [Exodus 19:12-13]Kaluk bu kunmekbeh birrinahnani kurduyimerrangeni wanjh bedda birriwernhkeleni duninjh, dja wanjh Moses nungan yimeng, “Ngaye wanjh ngahdeldelme bu kuhni kunkele dorrengh.” [Deuteronomy 9:19]Dja ngudda bolkkime minj ngurrimrawinj kore maninjmanu mandulum manbu kurorre. Burrkyak. Ngudda wanjh ngurrimdjalwam kore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galeng, ngurrimwam bolkkime kore mandulumbuyika, manbu kuwarddekimuk kabolkngeyyo Zion. Ngurrimwam kore manredkimuk Jerusalem manbu kahdi kore heaven, dja wanjh God nuye, nawu nungka kahdarrkiddi munguyh munguyh. Kaluk ngurrimwam kore birridjalwernhmirndewernkenh duninjh nawu bedda angels kabirridjalnjilngmak munguy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h, ngudda ngurrimwam kore bininj birrimirndemornnamerrinj rowk nuye nawu yiman bedda rowk nadjdjaman nuye God. Bedda nawu birringeybimbuyindanj kore heaven.Dja mak ngurrimwam kore nungka God, nawu kandjadme ngad nawu karriwarlahkenh bininj rowk. Kaluk ngudda ngurrimwam kore bininj birrimak nawu kabirrimalngdarrkiddi, nawu God benmarnbom nawu bedda birrimalngmakkaykenh duninj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wanjh ngudda ngurrimwam kore Jesus nawu nungka nadjalkudji kamarnbun God nuye mankarrekerrnge bu kanmarnekurduyimerran kadberre. Kaluk ngurrimwam kore kunkurlba nuye delhdelkkeng manbu yiman nungan kawokdi manmakkaykenh kunwok nuye, manbu yiman minj Abel kunkurlba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u, yuwn bu ngurriwokwe God nungan kawokdi. Ngurriburrbun nawu birriyungkih bininj bu birriwokweyi God nuye kunwok kore Moses benwong kore Godbeh, dja birrimekbe bininj bedda wanjh birriwarreworrinj dja mak birridowerrinj rowk. Kuhni bu kondah kurorre benmarneyimerranj! Bolkkime God kanbengdayhke kore heavenbeh, dja bu ngad karribawon kunwok nuye, wanjh kunukka kadjalwarre duninjh, dja mak minj ngad karrimarnewarlkkarren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kare God wokdanj nuye kunwok wanjh bolkrokayhwong kunrorre, wanjh bolkkime bu nungan yawoyhwokkurrmerrinj, yimeng, “Ngaye kaluk ngayawoyhyime dja ngabolkrokayhwe kore kondah kunrorre rowk, dja mak kore heaven warridj ngarokayhwon.” [Haggai 2:6]]]></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nbu kunwok kore God yimeng, “ngayawoyhyime”, wanjh kamenmenyime nawu njalehnjale nawu nungka marnbom rowk, wanjh kayakwon, dja kadjalbawon njale nakka nanu kadjaldi munguyh, nawu minj kayawoyhrok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gad karridjalmanjbu God dja ngad kanwon kunred kore minj kabolkrokan, kore nungka nuye kawohrhan rowk. Ngad wanjh karrimarnebodda dja karridjalmarnedin yiwarrudj kore nungka kadjare kadberre karrikurduyime. Dja mak karridjalmarrkma dja mak karrimarnekelenin kore God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karriburrbun kore Bible kayime, “Nawu nungka kadberre God, yiman kayime nungka kunak bu wanjh kawurlhke dja mak nungan kayakwon nawu njalehnjale yehyeng rowk!” [Deuteronomy 4:2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rrbenburrbun birridjalwern bininj nawu birriwoybukwoni God, dja minj bedda birrimarrkbaworrimeninj. Kaluk ngad karrbenkadjung rerrih. Mah wanjh, karridjalbawo kunwarrewarre manbu ngad kanhkebrokwarrewon dja mak kanhdurndiwe kadberre. Wanjh karrimarnerlobme kore nungka God kanmarneyimeng, ba bu minj karriyawoyhngudjyawar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d karridjalna Jesus munguyh, nawu nungka kanmarnbom bu karridjalwoybukwon bulkkidj duninjh dja mak kanbidyikarrme munguyh kore nungka karriwoybukwon nuye. Nungka wanjh kurrmerrinj bu doweng kore kundulk cross. Minj nungka karrmeninj bu kunyeme. Kaluk korroko burrbuni bu nungka wanjh kawernhnjilngmakmen duninjh bu bolkkime kahni kore kukun nuy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d karriburrbu nawu Jesus. Nawu birriwarre bininj bedda birridjalwirrihmi dja mak bedda yimankek birringurdkeyi. Dja ngad wanjh karringunjdjika nungka, ba bu ngad minj karringudjyawarren dja mak minj karrimarrkbawo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wanjh ngurrikarrmi manbu kunrayek duninjh bu darnkih ngunbun ngudberre manbu kunwarre. Dja ngaleng minj ngudda ngurrikurlbawarrhmeninj bu ngurridowimeninjkenh, dja yuwn bu ngurrimarrkbawor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udda kunu ngurridjalbawong bu ngunbengyolyolmeng kunwok nuye God bu ngudda yiman wurdwurd rowk nuye, kore nungka kayime, “Ngudda nawu ngardduk wurdyaw duninjh, yuwn bu yiwokborrkwan kore nawu Kawohrnan Rowk bu ngundung kore kunwarrekenh yiyime, dja mak yuwn bu yiwernhnjilngwarremen bu nungka kore ngund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Kawohrnan Rowk kabenbengdayhke bininj nawu kabenmarnedjare, dja mak bininj nawu nungan kabenbun kore kabenmarneyime bu nungan nawu nuye wurdwurd.” [Proverbs 3:11-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wanjh ngurridjalkarrmen bu ngudda ngurridjakbekkan kore God nungan ngunbukkabukkan, wanjh kunukka yiman kayime God nawu nungka Kornkumo ke wanjh ngunbukkan ngudda nawu ngunmarneyime wurdwurd nuye. Bininj nawu kabimarnedjare wurdyaw nuye, wanjh kabiwidjbihke bu kunwarre kakurduyim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2026-06-22T03:50:19Z</dcterms:created>
  <dcterms:modified xsi:type="dcterms:W3CDTF">2026-06-22T03:50:19Z</dcterms:modified>
  <dc:title>Bible.com.au: Hebrews 12:1-29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