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hrist werrk bimarneyimeng God, “Bininj nawu kondahbeh ngundiwon nawu njalehnjale ngundimarnekurrme, dja mak birrimokenkinjeyi mayh, dja mak ngundimarnekurrmi njalenjale bu yibenmarnebengmidjdangimeninj bedberre kunwarre, dja ngudda yidjalnjilngwarreni bedberre.” Kuhni yimeng bu yolyolmi manbu mankarre bu benwokrayekwong bedberre kore birrikurduyi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kuhni warridj Jesus yolyolmerrinj bu yimeng, “Kanna ngudda nawu God, ngaye wanjh ngamwam ba ngadjalkurduyime kore ngudda yidjare.” Wanjh bu kuhni Jesus yimeng, God wanjh ngurdkeng rowk kore kerrngehkenh birrimarnekanjkinjeng nuye, dja marnbom dedjingmey bedberre manbu manwokkerrnge manbu kore Jesuskenh bu nungan nadjalkudji kakanjkurrmerren kor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Christ kurduyimeng kore yolyolmerrinj, bu kanjkurrmerrinj kore kunburrk nuye kundjalkudjikenhni, wanjh God bolkkime djal munguyh kanmakwan kadberre bu nungka kayime ngad karridjalmak bininj dja mak djal nuye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kunkareni kunbarnangarrawern rowk, djalmunguyh nawu priests birridjaldi bu yiwarrudj birrimarnedurrkmirri. Munguyh bu mayh birribuni dja birrikanjkurrmi kore kumirrk nuye God. Kaluk namekbe mayh bu birribuni minj mak manbu kunwarre wernhweme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yerrekah wanjh nawu Christ nungan kumwam nawu priest duninjh, dja kanmarnekanjkurrmerrinj kundjalkudjikenh kore kunwarrekenh kadberre rowk, bu djalmunguyh munguyh, wanjh yerre wam yerrkang kore kukun nuye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errekah wanjh Christ kabenmelme bininj nawu kabirriwirrihme, dja bolkkime kamadbun bu baleh kabolkyimerran bu God kabenkurrme birrimekbe bininj kore kanjdj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ungka Christ nadjalkudji kanjkurrmerrinj bu djal kunkudjikenh, wanjh kanmarnbom rowk kadberre ba bu God kanmakwan, ngad nawu nungka munguyh kanmarnbun bu karridjalyimerran kore karrimak bininj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Namalngmakkaykenh kuhni mak kahmulewan, bu kunwoybuk kanbengdayhke kadberre. Bu werrk nungka 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kawohrnan rowk yimeng, ‘Kuhni ngaye ngawokkurrmerren bu kaluk yerrekah kayimerran bedberre. Kaluk darnkih bu kabolkyimerran ngaye ngakurrme manbu mankarre rowk ngardduk kore kukange bedberre. Dja mak ngabimbun mankarre rowk ngardduk kore bedberre mak kunmayali.’” [Jeremiah 31:3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yerre kunu yimeng, “Kore kunwarre bedberre bu birrikurduyimi wanjh ngaye minj ngayawoyhburrbun munguyh.” [Jeremiah 31:3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 Nawu Kanmarnedoweng Djal Kundjalkudjikenh Bu God KanmarnebengmidjdanHebrews 10: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olkkime wanjh bu kanmarnebengmidjdanj kore kunwarre kadberre, wanjh minj nangale mak kayawoyhkanjkurrmerren kore kunwarrekenh kadberre.Yuwn Bu Karribawon Kore Karriwokmarrkmang Nawu GodHebrews 10:19-2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wanjh nawu karridangerrinj, ngad wanjh bonj, kamak bu karringimen kore kudjalwernhbolkdjamun duninjh nuye God, minj mak karribalkele dja kankukmarnbom kunkurlba nuye Jesus nawu dow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ungka dangmarrhmey kore manburrba warnahwarnamyoy kandabkeng. Ngayime bu nungka kanmarnekanjkurrmerrinj kunburrk nuye, wanjh dangmarrhmey kadberre bu karringimen dja karrimalngmimbi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olkkime ngad karrihkarrme nawu nawernhkimuk duninjh priest nawu kanmarnewohrnan kore ngad nawu God nuye bin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d wanjh karriray darnkih kore God bu karrikangewoybuknin duninjh, dja mak karridjalwernhwoybukwon nuye. Nungka kankangedelkkeng kunkurlba nuye ba minj karriyawoyhyemengalme, dja mak karrikukbelenin bu kankukdjirridjbun kukku dorrengh manbu manbobele duninj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arriwernhwoybukwo nawu God. Nungka munguyh kakurduyime kore kawokkurrmerren. Kunmekbekenh wanjh karriwernhburrbun bu karrimadbun God nawu minj kakurren, wanjh kanmarnekurduyime k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ngad munguyh karridjalbengyolyolmerrimen, karribidyikarrmerrimen, dja mak karrimarnburren bu karrimarnedjaremerren dja karrikurduyime kore kunmakmakkenh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h, wanjh karrimirndemornnamerrimen munguyh. Yikahwi nawu bininj birribengmidjdanj bu minj kabirrimirndemornnamerren bu karridi yiwarrudj. Kawarre. Dja karrimurrngrayekworrimen munguyh. Dja wanjh ngurriburrbun bu kuhni ngokko darnkih kabolkyimerran manbu kunbarnangarra kore nawu Christ kamdurndeng.Bu Karriwokwe Manbu Manwoybuk Nuye GodHebrews 10:26-3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bininj kadjare munguyh kayawoyhkurduyime kunwarre yerrekah kore borlhmeng manbu manwoybuk, wanjh minj nangale nabuyika bininj bu kabimarnewokdi bu kabidjawan kore God bu kabimarnebengmidjdank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nangale kuhni kakurduyime, wanjh kunukka kadjalmadbun kunkele dorrengh nuye bu God kabidjadme dja mak kabikukburriwe kore kunak manbu kadjalrung munguyh, dja mak kabenburlarrbun nawu kabirrihyidko nawu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ni mankarrekare wanjh benyingkihbukkani bininj kore Christ nungan kakurduyime bu yerrekah. Dja bonj, mahni mankarrekare wanjh minj kurduyimeninj kore nawu Christ kumwam kurduyimeng. Kunkareni, bininj birridjareni bedmandeleng birrimarnburrimeninj yimankek birrimakni bininj kore God, dja mak birrikanjkurrmi mayh bu munguyh munguyh, mandjewk dja mak mandjewkbuyika. Dja larrk, kuhni minj benmarnbuyi bu bedda birriwernhmakniwirr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rriburrbu bu kunkare, nawu bininj wirrihmeng mahni mankarre manbu Moses bimbom, wanjh nakka nanu djaldoweng. Bokenh dja nuk danjbik bininj birrimulewam namekbe bininj dja minj nangale bikongibuyi bu kuhniken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gurriburrbu bu kunyid kawernhrayekmen duninjh bedberre bininj nawu minj kabirriwokmarrkmang nawu Beywurd nuye God dja kunukka kabirridjalmelhmelme nungka? God wanjh kawernhyiddung birrimekbe bininj. Bedda wanjh kabirrinan kunkurlba nuye Jesus kore wokkurrmerrinj manbu benkangedjirridjbom, wanjh kabirridjalkurlbawarrewe yiman mankurlbawarre yerrih. Dja mak bedda kabirriyime kunwarre nuye kore Namalngmakkaykenh nawu nungka kabenkongibu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ngad wanjh karriburrbun bu God yimeng, “Kaluk ngaye wanjh ngabenbun bininj nawu kunwarre kabirrikurduyime. Bu ngaye wanjh ngabenmarnekurduyime kunwarre bedberre nawu birrikurduyimi kunwarre.” [Deuteronomy 32:35] Kuhni mak kunbuyika nungka yimeng, “Nawu kawohrnan rowk wanjh kabendjadme nuye bininj.” [Psalm 135:1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hni bu ngad karriwernhkelemen duninjh bu God nawu kahdarrkiddi munguyh wanjh kandjadme rowk.Yuwn Bu Ngad Karrimarrkbaworren Kore Karriwoybukwon Nawu GodHebrews 10:32-3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b ngurriburrbun bu kerrngehkenhni God nungan ngunmarnebolkwolkang ngudberre, dja mak kore kunrayek ngurrimangi wanjh kunukka munguyh ngudda ngurridjalmurrngrayek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yikahwi ngundibuni ngudberre kore bininj birrimirndewernni, dja mak ngundidjekmiwoni kore kurobbe. Dja bu kunbarnangarrabuyika, ngudda ngurrikurrmerrinj bu ngurridjarrkdi birribuyika bininj nawu kunrayek benmarnebebmeng yiman karohrok bu ngudda ngurrikarrm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ak ngudda ngurrbendjalkongibuni nawu bininj birrihni kore kunrurrk prison, dja mak ngudda ngurridjalnjilngmakni nawu yikahwi bininj birridjaldjirdmangi njalenjale nawu kondah kurorrebeh ngudberre, kaluk ngudda ngurridjalburrbuni kore kunmakkenh ngudberre nawu ngurrikarrme bu kadjalle munguy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yuwn bu bolkkime ngurribawon kore ngundibengyolyolmi kerrngehkenhni, manbu ngurriwernhwoybukwon. Wanjh ngurridjalle kaluk ngurrimang nawu God kahkarrme ngudbe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wn bu ngurrimarrkbaworren kore ngurrikurduyime kore God kadjare ngudberre, dja mak ngurrimang kore ngunyingkihberrebb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uhni bu kundjaldedjdjumbungkenh kamre, kore kabimbuyindi bu kayime, “Wanjh nakudji nawu kamyawoyhdurndeng kaluk yerrekah wanjh kunmekbeh kadjalyimerran bu werrkwerrk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rridjalburrbu, bu mahni mankarre benmarnbuyinj bininj birriwernhmakniwirrinj kore God, wanjh njalekenh nawu priest birriyawoyhkurduyimi bu mandjewk dja mandjewkbuyika? Birrimekbe bininj nawu birridi yiwarrudj, bu birrikangebeleworreni, wanjh minj mak birriyawoyhyemengalmeninj kore kunwarre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bininj nawu ngaye ngamakwan, nakka wanjh kadjalmimbi munguyh munguyh. Dja mak bu kamirrkborledkerren bu kakelemen, wanjh ngaye minj namekbe ngamarnenjilngmak nuye.” [Habakkuk 2:3-4]]]></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galeng ngad minj karrirohrok yiman birribuyika bininj nawu bedda birrimirrkborledmeng dja mak birribularrbuyindanj. Dja ngad bininj nawu karrikangewoybuk nuye God wanjh kunukka kanngehk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galeng bu kuhni birrikurduyimi kore mandjewkbubuyika ngarre bu nawu mayh kore God birriwoni, wanjh kunukka benbengdayhkeyi ba bu birriyawoyhburrbuni bu bedda birridjalkurduyimi kunw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kunkurlba mayh nawu bulikki dja nenikud ngarre, wanjh djalkarrewarreni bu yimankek kanmarnebularrbun kunwarre kadberre ngad nawu bininj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nmekbekenh kunu bu Christ kumwam kondah kore kurorre, dja nungka bimarneyimeng God, “Ngudda minj yidjareniwirrinj bininj bu kabirriyawoyhkinje bu ngundiwon nawu mayhbeh, dja minj mak yidjareniwirrinj bininj bu ngundiwon njalehnjalekenh kore yiwarrudjkenh, dja ngaleng ngudda yiyingkihmarnbom kunburrk ngarddu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ninj kondahbeh ngundiwoni mayh nawu birrimokenkinjeyi kore manbu altar, dja mak njalenjale nawu ngundimarnekurrmi kore kunwarrekenh bedberre, dja ngudda minj yibenmarnebengmidjdangimeninj bedberre kunwarre, ngudda ngundidjalnjilngwarrewoni kore birridjalkurduyi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wanjh ngaye ngadjalyime, ‘Kanbekka! Ngaye bu ngahdi. Ngamdjalwam ba ngakurduyime kore ngudda yidjareminj, nawu God!’ Nahni djurra kore ngandimarnebimbom bu ngaye ngandiyolyolmi.” [Psalm 40:6-8]]]></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2026-07-17T02:05:19Z</dcterms:created>
  <dcterms:modified xsi:type="dcterms:W3CDTF">2026-07-17T02:05:19Z</dcterms:modified>
  <dc:title>Bible.com.au: Hebrews 10:1-39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