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4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luk kunbuyika bu God wokdanj biyolyolmeng nawu nuye Beywurd, bu bimarneyimeng nungka, “Ngudda wanjh God nawu yidjalwohrnan bu munguyh munguyh. Ngudda yibennahnan bininj kore mandjad duninjh dja kore kunmak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gudda nawu yidjare kore kundjalmak dja yiwarnyak kore kunwarre. Kunmekbekenh bu ngaye nawu djarrngbom. Ngaye nawu God duninjh ngudda ke. Ngaye wanjh kurrmeng ba yibenyurrhke rowk nawu ngurridangerrinj, dja mak nawu ngaye njilngmarnbom ba yidjalwernhmarrmarr duninjh.” [Psalm 45:6-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 kuhni kunbuyika nungka yimeng kore bimarneyimeng Beywurd, “Ngudda nawu Yiwohrnan! Kore yirredjingmey yimarnbom kunred kubolkwarlahkenh rowk. Ngudda yingan yimarnbom kunngol ngudda ke kunbid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yerrekah bu kayakmen rowk, dja nawu ngudda yidjaldi munguyh. Yehyeng rowk kadjalwarremen yiman kayime kunmadj nak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udda yidjalburriwe rowk yiman kayime kunmadj nawu kakaremen. Dja ngudda yidjaldi munguyh munguyh. Minj yirrowen, dja yingandeleng yidjaldarrkiddi.” [Psalm 102:25-2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uhni mak bimarneyimeng Beywurd nuye, bu yimeng, “Yimray ngarrdjarrkyerrkan, ngudda kondah kore ngaye ngardduk kukun, ba bu yimadbun bu kore ngaye ngabenkoluyhwe nawu ngudda ke ngundiwidnan ba bu ngudda yibenbodmemelhmelme.” [Psalm 110:1] Kuhni nungka minj benmarneyimeninj nawu ange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irrimekbe nawu angels baleh bu kabirriyime? Bedda wanjh namalng rerrih nawu kabirrimarnedurrkmirri kore God. Nungka kabenmunkewe bu kabindibidyikarrmekenh birrimekbe bininj nawu God nungan kabenngehke ba bu kabirrimalngdarrkid munguyh munguyh kore nung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Kanmarnemunkeweng Beywurd Nuye Ba Bu Nungka Kanmarnekukbukkarrinj KadberreHebrews 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 kunkare wanjh God benmarnewokdanj nawu mawahmawah kadberre bu benmunkeweng nuye prophets birribubuyika nawu birriwernni. Bedda nawu prophets wanjh birribebbehwokdi bu bindibengdayhkeyi bebbehbeh bu mandjewkbubuyikan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bolkkime bu darnkih kayiburnbunkenh, wanjh God nungan yawoyhwokdanginj kadberre bu nungan bimmunkeweng beywurd nuye kore ngad, yiman kayime nuye kunwok bu kanmarnewokmunkewerrinj kadberre. God bikurrmeng namekbe nawu Beywurd nuye ba bu kawohrnan rowk dja mak nungan kadjalkarrme yehyeng rowk kaluk bu yerrekah. Nahni nawu God nuye Beywurd, wanjh bimarnemarnbom yehyeng rowk kore God nuye bu kerrngehkenh duninjh, yiman kondah kurorre kubolkwarlahkenh rowk dja mak kore kunwernhkenh rowk kore kaddumkenh nga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awu Beywurd nuye God wanjh kabenerohrok God kore baleh yarrkka kayimerran. Bu karrinan nahni nawu Beywurd, wanjh kunukka karrinan God kore kunwernhmakmak nuye. Nawu Beywurd wanjh nungka God duninjh. Bu nungka kawokdi, wanjh kakarrme God nuye kundulkarre dorrengh, dja kadjalmarnbun kadjaldi munguyh yehyeng rowk kore kaddum heaven dja mak kanjdji kurorre.Nawu Beywurd wanjh kanjkurrmerrinj kadberre kore ngad kankangedjirridjbom ba bu God kanmarnebengmidjdanj ngad bininj rowk kore kunwarrekenh kadberre. Kaluk bu kunmekbe kanmarnekurduyimeng, nungka wam wanjh yerrkang kore kukun nuye God nawu nadjalwernhkimuk dja mak kadjalwernhwohrnawohrnan rowk.Nawu God Nuye Beywurd, Nungka Kawernhdokme Bedberre Nawu Angels RowkHebrews 1:4-1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hni nawu Beywurd nuye God, wanjh nakka yimerranj nadjalwernhkuken duninjh bedberre kore angels. Kumekbekenh God biwong manbu kunngey mankuken duninjh nawu kore angels bedbe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rriburrbu kore God yimeng, “Ngudda ngardduk beywurd bolkkime wanjh ngaye ngayimerranj kornkumo ke.” [Psalm 2:7] God minj kuhni yimeninj bedberre nawu angels, dja God biyolyolmeng nawu nadjalkudji Beywurd nuye. Bu yimeng, “Ngaye wanjh kornkumo ke. Ngudda wanjh beywurd ngardduk.” [2 Samuel 7:14] Mahni kunwok minj nungka benmarneyimeninj birrimekbe nawu ang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God bimunkeweng Beywurd nuye nawu nadjalyungkih duninjh nadjaman kore kondanjkunu kurorre, wanjh kuninjkunu God yimeng, “Nawu angels rowk nakka wanjh kabirrimarneboddan kore yiwarrudjkenh nuye nawu ngaye ngardduk Beywu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luk bu God benyolyolmeng nawu angels nuye, wanjh yimeng, “God benmarnbom nuye angels yiman kayime kunmayorrk. Dja nawu bedda kabirrimarnedurrkmirri, nungka benmarnbom birriyimerranj yiman kayime manbirluwoldjen manbu kunak dorrengh karung.” [Psalm 104:4]]]></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2026-06-22T03:50:22Z</dcterms:created>
  <dcterms:modified xsi:type="dcterms:W3CDTF">2026-06-22T03:50:22Z</dcterms:modified>
  <dc:title>Bible.com.au: Hebrews 1:1-14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