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4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Wokkurrmerrinj Bu Biberrebbom Noah.Genesis 9: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kunmak kunwok benmarneyimeng Noah dja bebeywurd nuye, dja yimeng bedberre, “Ngurrbenborna birriwern wurdwurd, ngurrimirndewernmerrimen dja ngurrimirndebarlmirrangimen kore kuro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kaluk ngundikengeme ngudberre bulkkidj mayh nawarlahkenh rowk nawu kare kurorre, dja nadjalwern rowk nawu welyi nawu kare kuwonge, mayh nawarlahkenh rowk nawu kawake kurorre, dja djenj nawarlahkenh rowk nawu kare kukukku, bedda rowk ngudda ngurrbenmarnewohr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yh rowk nawu kamimbi ngaye won ngudberre bu ngurringun, yiman bu kerrngehkenh ngaye wong ngudberre mankolhdebubuyika, wanjh bolkkime won yehyeng row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aleng, yuwn kunkanj ngurringun nawu kunkurlba dorrengh, dja kundarrkid karri kore kukurl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u bininj dja nuk mayh nabang kabibun bininj kakurlbare karrowen wanjh woybukkih ngaye ngayime namekbe nunganwali karrowen. Kaluk ngayime karrowen mayh nawu kabibun bininj bu karrowen, dja mak bininj ngayime karrowen nawu kabibun nabuyika bininj bu karrow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ye God marnbom ngudberre bininj, yiman ngaye God rerrih karrirohrok, kunmekbekenh kunu nawu kabibun bininj bu karrowen, wanjh namekbe nunganwali bininj kabirribun kabirrikukkurr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gudda, ngurrbenborna wurdwurd birriwern, ngurrimirndewernmerrimen duninjh, ngurribaldjalwernhmirndewernworrimen kore kuro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Wanjh God benmarneyimeng Noah dja bebeywurd nuye dorrengh, yimeng, “Ngaye ngarayekwon kunwok ngardduk ngawokkurrmerren, berrebbun ngudda dja nawu ngurrbenkebmawahme, dja mak nawarlahkenh rowk nawu kamimbi nawu ngurridjarrkni; nawern nawu welyi, mayh kelebuk dja kele, birrimekbe rowk nawu ngurrimdjarrkbebmerrinj kabbala, nadjalwarlahkenh rowk nawu kamimbi kore kuro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ngarayekwon maninjmanu kunwok ngardduk ngawokkurrmerren berrebbun ngudda minj kunyawoyhkudji kundjurrh kabenyawoyhkebngun kabenyakwon rowk nawu kabirrimimbi, minj kunyawoyhkudji kundjurrh kamre nawu kabolkwarrewon rowk kuro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God yimeng, “Kuhni ngurrina kayime ba ngurriburrbun bu ngawokkurrmerren bu ngaye berrebbun ngudda dja nawarlahkenh rowk nawu kamimbi nawu ngurridjarrkni. Ngawokkurrmerren berrebbun ngudberre, kaluk bedda dorrengh nawu yerreyerre kabirridangerren djalmunguy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nganameng ngalyod ngardduk kore kungol, kunu wanjh ngurriburrbun bu ngaye ngawokkurrmerrinj berrebbom ngudda dja ngurriwern rowk nawu ngurrini kuro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yarrkka ngaye ngamarnbun kunngol kawernmerren kore kurorre dja ngalyod kabebme kawarnamyongen kore kung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kunu ngaburrbun bu ngaye ngawokkurrmerrinj berrebbom ngudberre dja mak ngurridjalwern birrikukbubuyika nawu ngurridjarrkmimbi. Minj kunyawoyhkudji kukku kabowernmerren kayimerran kundjurrh bu kabenkebngun rowk nawu kabirrimimb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arrkka bu ngalyod kabebme kore kungol wanjh ngaye nganan dja ngaburrbun bu ngaye God ngawokkurrmerrinj djalmunguyh munguyh, bu berrebbom bininj dja mak birrikukbubuyika rowk nawu ngurrimimbi kore kuro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nu wanjh God bimarneyimeng Noah, yimeng, “Kunmekbe wanjh kayime ba ngurriburrbun bu ngarayekwong kunwok ngardduk, ngawokkurrmerrinj berrebbom ngudberre rowk nawu ngurridjarrkmimbi rowk kore kurorre.”Noah Dja Bebeywurd Nuye.Genesis 9:18-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Noah birribebeywurd nuyeni nawu birrimbebmeng kabbalabeh wanjh Shem, Ham dja Japheth. Ham wanjh bibornang Cana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rrimekbe wanjh birridanjbik nawu Noah nuyeni bebeywurd dja bedda wanjh mawahmawah kadberre karriwern rowk nawu karrihni kubolkbubuyika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ah wanjh nungka bolkyilkbuni kurorre, dja kaluk dudji manrakel manbu grap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u bonguneng mankalkkid manrakelbeh, wanjh mayahmeng, yongohyoy kuklahlarrkni kururrk kore dabburlin nuy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Ham nawu bibornang Canaan bikuklarrknang kornkumo dja benbenemarneyimeng birridanginj nuye nawu beneni kuberr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Shem dja Japheth benemey manburrba benekurrmeng kukarlang berrewoneng benengorrkang dja benededjkenhdurndi benekukbarrkbom kornkumo nawu kuklarrkyoy. Benekebborledmeng kubuyika benebolknang ba minj benekuklarrknayi kornkum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bu Noah kodjkerrolkkang bu bonguneng mayahmeng, dja bekkang bu nawu beywurd nayahwurd duninjh nuye bimarnekurduyim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oah yimeng, “Ngadjare kunyid kamre nuye Canaan kakukmarladjmen duninjh, karrurrkmirri yiman rerrih birrikarremulewam bedberre nawu birridangerr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 kuhni warridj Noah yimeng, “Ngaburlume Yawey, nawu God nuye Shem. Kaluk ngadjare Canaan nuye kabirriyimerran kabindimarnedurrkmirri Shem nu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adjare God kabimarnebolkwarlahwon Japheth, dja mak ngadjare Japheth nuye nawu kabenkebmawahme, wanjh kabirridjarrkni kore Shem nuye bininj, dja Canaan nuye kabindimarnedurrkmirri Japheth nu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u kundjurrh yakminj, wanjh Noah munguyh djahdjalmimbini bu mandjewk 35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mandjewk nuyeni rowk bu mimbini wanjh 950, wanjh dow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2026-10-17T23:11:16Z</dcterms:created>
  <dcterms:modified xsi:type="dcterms:W3CDTF">2026-10-17T23:11:16Z</dcterms:modified>
  <dc:title>Bible.com.au: Genesis 9:1-29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