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Wanjh God benmarneyimeng Noah dja bebeywurd nuye dorrengh, yimeng, “Ngaye ngarayekwon kunwok ngardduk ngawokkurrmerren, berrebbun ngudda dja nawu ngurrbenkebmawahme, dja mak nawarlahkenh rowk nawu kamimbi nawu ngurridjarrkni; nawern nawu welyi, mayh kelebuk dja kele, birrimekbe rowk nawu ngurrimdjarrkbebmerrinj kabbala, nadjalwarlahkenh rowk nawu kamimbi kore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ngarayekwon maninjmanu kunwok ngardduk ngawokkurrmerren berrebbun ngudda minj kunyawoyhkudji kundjurrh kabenyawoyhkebngun kabenyakwon rowk nawu kabirrimimbi, minj kunyawoyhkudji kundjurrh kamre nawu kabolkwarrewon rowk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God yimeng, “Kuhni ngurrina kayime ba ngurriburrbun bu ngawokkurrmerren bu ngaye berrebbun ngudda dja nawarlahkenh rowk nawu kamimbi nawu ngurridjarrkni. Ngawokkurrmerren berrebbun ngudberre, kaluk bedda dorrengh nawu yerreyerre kabirridangerren djal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nameng ngalyod ngardduk kore kungol, kunu wanjh ngurriburrbun bu ngaye ngawokkurrmerrinj berrebbom ngudda dja ngurriwern rowk nawu ngurrini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yarrkka ngaye ngamarnbun kunngol kawernmerren kore kurorre dja ngalyod kabebme kawarnamyongen kore kung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ngaburrbun bu ngaye ngawokkurrmerrinj berrebbom ngudberre dja mak ngurridjalwern birrikukbubuyika nawu ngurridjarrkmimbi. Minj kunyawoyhkudji kukku kabowernmerren kayimerran kundjurrh bu kabenkebngun rowk nawu kabirrimimb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rrkka bu ngalyod kabebme kore kungol wanjh ngaye nganan dja ngaburrbun bu ngaye God ngawokkurrmerrinj djalmunguyh munguyh, bu berrebbom bininj dja mak birrikukbubuyika rowk nawu ngurrimimbi kore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nu wanjh God bimarneyimeng Noah, yimeng, “Kunmekbe wanjh kayime ba ngurriburrbun bu ngarayekwong kunwok ngardduk, ngawokkurrmerrinj berrebbom ngudberre rowk nawu ngurridjarrkmimbi rowk kore kurorre.”Noah Dja Bebeywurd Nuye.Genesis 9:18-2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Noah birribebeywurd nuyeni nawu birrimbebmeng kabbalabeh wanjh Shem, Ham dja Japheth. Ham wanjh bibornang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rrimekbe wanjh birridanjbik nawu Noah nuyeni bebeywurd dja bedda wanjh mawahmawah kadberre karriwern rowk nawu karrihni kubolkbubuyika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okkurrmerrinj Bu Biberrebbom Noah.Genesis 9: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wanjh nungka bolkyilkbuni kurorre, dja kaluk dudji manrakel manbu gra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bonguneng mankalkkid manrakelbeh, wanjh mayahmeng, yongohyoy kuklahlarrkni kururrk kore dabburlin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Ham nawu bibornang Canaan bikuklarrknang kornkumo dja benbenemarneyimeng birridanginj nuye nawu beneni kuber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Shem dja Japheth benemey manburrba benekurrmeng kukarlang berrewoneng benengorrkang dja benededjkenhdurndi benekukbarrkbom kornkumo nawu kuklarrkyoy. Benekebborledmeng kubuyika benebolknang ba minj benekuklarrknayi kornkum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Noah kodjkerrolkkang bu bonguneng mayahmeng, dja bekkang bu nawu beywurd nayahwurd duninjh nuye bimarnekurdu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oah yimeng, “Ngadjare kunyid kamre nuye Canaan kakukmarladjmen duninjh, karrurrkmirri yiman rerrih birrikarremulewam bedberre nawu birridange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 kuhni warridj Noah yimeng, “Ngaburlume Yawey, nawu God nuye Shem. Kaluk ngadjare Canaan nuye kabirriyimerran kabindimarnedurrkmirri Shem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djare God kabimarnebolkwarlahwon Japheth, dja mak ngadjare Japheth nuye nawu kabenkebmawahme, wanjh kabirridjarrkni kore Shem nuye bininj, dja Canaan nuye kabindimarnedurrkmirri Japheth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ndjurrh yakminj, wanjh Noah munguyh djahdjalmimbini bu mandjewk 35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mandjewk nuyeni rowk bu mimbini wanjh 950, wanjh do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kunmak kunwok benmarneyimeng Noah dja bebeywurd nuye, dja yimeng bedberre, “Ngurrbenborna birriwern wurdwurd, ngurrimirndewernmerrimen dja ngurrimirndebarlmirrangimen kore kuro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kaluk ngundikengeme ngudberre bulkkidj mayh nawarlahkenh rowk nawu kare kurorre, dja nadjalwern rowk nawu welyi nawu kare kuwonge, mayh nawarlahkenh rowk nawu kawake kurorre, dja djenj nawarlahkenh rowk nawu kare kukukku, bedda rowk ngudda ngurrbenmarnewohr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yh rowk nawu kamimbi ngaye won ngudberre bu ngurringun, yiman bu kerrngehkenh ngaye wong ngudberre mankolhdebubuyika, wanjh bolkkime won yehyeng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leng, yuwn kunkanj ngurringun nawu kunkurlba dorrengh, dja kundarrkid karri kore kukurl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bininj dja nuk mayh nabang kabibun bininj kakurlbare karrowen wanjh woybukkih ngaye ngayime namekbe nunganwali karrowen. Kaluk ngayime karrowen mayh nawu kabibun bininj bu karrowen, dja mak bininj ngayime karrowen nawu kabibun nabuyika bininj bu karrow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ye God marnbom ngudberre bininj, yiman ngaye God rerrih karrirohrok, kunmekbekenh kunu nawu kabibun bininj bu karrowen, wanjh namekbe nunganwali bininj kabirribun kabirrikukkurr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udda, ngurrbenborna wurdwurd birriwern, ngurrimirndewernmerrimen duninjh, ngurribaldjalwernhmirndewernworrimen kore kurorr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2026-06-25T12:42:45Z</dcterms:created>
  <dcterms:modified xsi:type="dcterms:W3CDTF">2026-06-25T12:42:45Z</dcterms:modified>
  <dc:title>Bible.com.au: Genesis 9:1-29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