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99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Noah munkeweng dorddorok ba kanan bu kunubewu kukku bokoluy kore kuror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nawu dorddorok minj baleh bolkngalkemeninj bu rerrkayi, wanjh bimarnedurndi Noah kore kabbala, dja kukku boyohboyoy kurorre rowk. Wanjh Noah bidbebmeng mey ngalmekbe dorddorok, ngimowong kore nungka di kore kabbal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Noah madbuni kunkodjke seven, wanjh kunu yawoyhmunkeweng dorddorok kabbalabe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bu wolewolehminj ngalmekbe dorddorok bimarnedurndi, dja manmalaworrkerrnge dorrengh kore kukeb ngarre, manbu bolkkime ngaleng malaworrdurrkmengbeh kore olive kundulk, wanjh kunu Noah burrbom bu bokolurrinj kore kuror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yawoyhmadbom kunkodjke seven, dja yawoyhmunkeweng dorddorok, dja kunukka minj ngaleng biyawoyhmarnedurndey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bu Noah mandjewk nuyeni 601, bu kunbarnangarrakudjini bu dird nakudji wanjh kukku boyakminj kore kurorre dja bolkbukminj. Nawu Noah kodjmarrhmey manmekbe kabbala dja bolknang nang kurorre balbolkbukminj.]]></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bu kunbarnangarra twenty seven bu dird bokenh wernhbolkbukminj row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God bimarneyimeng Noah, yime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urribebmerrimen kore kabbala, ngudda, ngalbininjkobeng ke, bebeywurd ke dja ngalbibininjkobeng bedber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yibenbebkemen rowk birribebbehkukbubuyika nawu kabirrimimbi nawu ngurridjarrkdahkendi, nawern nawu welyi, mayh duninjh, dja nawarlahkenh rowk nawu kawake kurorre, ba kunu kabirriyawmayawmang kore kurorre, nawern yaw kabirrimang kabirriwernmerren kore kuror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Bokolurrinj.Genesis 8:1-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Wanjh kunu Noah dja bebeywurd nuye birribebmerrinj, dja ngalbininjkobeng nuye dja ngalbibininjkobeng bedberre nawu bebeywurd, birridjarrkbebmerrinj, dja mak mayh rowk; mayh duninjh, dja nadjalwern nawu kawake kurorre, nadjalwern nawu welyi, nadjalwern rowk nawu kare kurorre, wanjh birrimirndebebmerrinj kabbalabeh, kaluk bedman nawu birribebbehkukrohrokni; ngalbadjan, kornkumo, yayaw, wanjh birridjarrkbebmerrinj.Noah Bimarnekinjeng Mayh Bu Biwong Yawey Nawu God.Genesis 8:20-22]]></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Noah marnbom altar kunwardde yiwarrudjkenh nuye nawu Yawey, wanjh mey yikahwi kukbubuyika rowk nawu birriyimi bele, kaluk mayh dja mayhmayh, wanjh benkukwurlhkeng kore manmekbe kunwardde bu biwong rowk Yawe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Yawey bu nomeng manbu manmanjmakni wanjh nungan burrbom baybaywi, yimeng, “Ngaburrbun bininj rowk wanjh munguyh kabirridjaldjare kunwarre kore kukange bedberre bu birriyayahwurd dja mak bu birridabbolk, dja bonj, ngaye minj kunyawoyhkudji ngayawoyhmarnbun kurorre bu kayidwernmerren bedberre. Dja ngaye minj mak kunyawoyhkudji ngabenyawoyhbun ngabenyakwon rowk nawu kabirrimimbi mayh yiman bu kunihbu ngakurduyime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bu kunrorre kadjaldi wanjh munguyh kadjalyime bu kamre kore manmim karrudjindangenkenh dja mak bu manme kabirrimoyhmang, dja bu kunbonjdjek kamre mak manbu kawurlhmikenh, dja mak bu kurrung kamre dja kudjewk, kunbarnangarra dja kunkak. Kuhni wanjh munguyh kadjalyime, minj kayak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God benburrbom Noah dja mayh rowk nawu kele dja kelebuk nawu birridjarrkdahkendi kabbala, wanjh nungka God munkeweng kunmayorrk kore kurorre, dja bokohbokolung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ukku manbu kumbobebmi kanjdjibeh kurorre wanjh bongurdmeng, dja mak kore ngolduhmi wanjh balhmeng, dja mandjewk ngurdme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kukku yeledj djahdjalbokolungi munguyh. Bu kunkodjke 150 wanjh bokolurrinj,]]></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bu kunbarnangarra seventeen bu dird seven wanjh manbu kabbala barndanginj kuwarddekimuk kawarddengeyyo Arar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ukku munguyh djahdjalbokolungi bu dird ten. Kaluk bu kunbarnangarrakudji bu dird ten wanjh warddebebmeng birriwarddekodjnang kunwarddebubuyik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luk bu kunkodjke forty yakminj, wanjh Noah dangmarrhmey window kore kabbala manbu marnbom kore kabba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munkeweng nakudji wakwak, dja namekbe wakwak djahdjalrengehrey munguyh madbuni kukku kahbokolungkenh kurorre.]]></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2026-06-04T22:54:23Z</dcterms:created>
  <dcterms:modified xsi:type="dcterms:W3CDTF">2026-06-04T22:54:23Z</dcterms:modified>
  <dc:title>Bible.com.au: Genesis 8:1-22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