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Dja birridjarrkbidbom warridj mayh duninjh nawu bininj birriyimi bele dja burlerri, dja nawern nawu welyi, mak mayh nawu kawake kurorre, narahrangem ngaldahdaluk birribebbehkukbubuyika rowk, wanjh Noah birridjarrkbidbom kore kabbala. Kunmekbe kurduyimeng bu God biwokrayekw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kunkodjke seven wanjh kundjurrh kumbebmeng kore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oah nungka mimbini 600 mandjewk kaluk bu kunbarnangarra seventeen kore dird bokenh, wanjh kukku manbu kanjdjibeh kurorre kumhdjalbobebmerrinj, mak yiman ngolduhmeng dja kumdjurrhbu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djahdjaldjakdungi kore kurorre bu kunbarnangarra dja kunkak bu kunkodjke for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kunmekbe kunbarnangarra Noah bidbom kore kabbala, bebeywurd birridjarrkbidbom nawu Shem, Ham dja Japheth, mak Noah nuye ngalbininjkobeng, dja ngalbibininjkobeng bedberre nawu birridanjbik bebeywu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djarrkbidbom mayh kele birribebbehkukbubuyika rowk, dja mayh kelebuk birribebbehkukbubuyika rowk, dja mak mayh nawu kawake kurorre birribebbehkukbubuyika rowk, dja mak mayhmayh birribebbehkukbubuyika rowk, birribebbehkukbubuyika rowk nawu birriwel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luk bokenhbokenh birribebbehkukbubuyika rowk nawu birrikarrmi kunngolek dja birrimimbini, Noah birridjarrkbidbom kore kabbala, ngalkudji ngaldaluk dja nakudji narangem birribebbehkukbubuyika rowk nawu birrimimbini, birringimeng. Kunmekbe birrikurduyimeng bu God biwokrayekwong Noah. Wanjh nungka Yawey biwelengdangbalhmeng be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djurrh djalbobidbuni munguyh bu kunkodjke forty, dja bowernmerrinj, wayhkeng kabbala kaddumkah wam, kurorre bolkbaw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okihbokimukmeni dja munguyh djahdjalbobidbuni kore kurorre, dja kabbala darlkadarlkani kaddum kubokehkeke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obidburrinj bulkkidj, dja manwarddekuyengkuyeng kukku warddebarrkbom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Munkeweng Kundjurrh Kunkimuk.Genesis 7: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munguyh djalbobidburreni bobidbom wernhwarddekodjyibkeng rowk, kaddum balwernhbowayhmeng seven met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djalwern rowk nawu birrimimbini nawu birrihrey kurorre birriyakminj rowk; nawern nawu welyi, mayh kelebuk dja kele, nawarlahkenh rowk nawu birrimirnderey kurorre, dja mak bininj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wern rowk nawu birrihni kuberrkkombuk dja birrikarrmi kunngolek bu birrimimbini wanjh birridowerrinj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benbularrbom benyakwong rowk nawu birrimimbini kurorre; bininj, dja mayh duninjh, dja mayh nawu kawake kurorre, dja nawern nawu welyi nawu kare kuwonge, bedda rowk benbularrbom kore kurorre. Noah nadjalkudji dja nawu birrihdjarrkni kore kabbala birridjalmekbe wanjh birridarrkid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manbu kukku yiman wohrnani rerrih kore kurorre bu kunkodjke 15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Noah, “Yibidbu kore kabbala, ngudda dja nawu ngurrimud ngurridjarrkbidbu, dja ngaye ngalkeng ngudda yidjalkudji nawu ngayime yimak, kore birridjalwern rowk nawu bolkkime ngurridjarrkmimb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benka seven narahrangem dja seven ngaldahdaluk birribebbehkukbubuyika rowk mayh nawu ngurriyime bele nawu ngurringun, dja mak yibenka nakudji narangem ngalkudji ngaldaluk mayh birribebbehkukbubuyika rowk nawu ngurriyime burlerri nawu minj ngurring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yibenka seven narahrangem dja seven ngaldahdaluk nawu mayhmayh nawu kare kuwonge, birribebbehkukbubuyika rowk. Kuhni wanjh yikurduyimen ba munguyh kabirridjaldarrkid, birribebbehkukbubuyika rowk kore kubolkbubuyika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aluk bu kunkodjke seven wanjh ngaye ngamunkewe mandjewk, kadjaldjakdung munguyh bu kunbarnangarra dja kunkak bu kunkodjke forty, dja ngabenbularrbun ngabenyakwon rowk nawu kabirrimimbi nawu ngabenmarnb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oah kurduyimeng rowk kore Yawey biwokrayek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njh mandjewk nuyeni 600 bu kundjurrh bebmeng kore kuro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oah dja bebeywurd nuye, ngalbininjkobeng nuye, dja ngalbibininjkobeng bedberreni nawu bebeywurd, bedda wanjh birribidbom kore kabbala ba minj kundjurrh benkebnguyi.]]></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2026-06-25T12:42:18Z</dcterms:created>
  <dcterms:modified xsi:type="dcterms:W3CDTF">2026-06-25T12:42:18Z</dcterms:modified>
  <dc:title>Bible.com.au: Genesis 7:1-24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