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djalkudji bininj Noah, wanjh Yawey bimakwam bu namakni nuye.Noah.Genesis 6:9-2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hni wanjh kabiyolyolme Noah. Noah wanjh namakni, nungka wanjh nadjalkudjini namakni kore birriwern rowk nawu birridjarrkmimbini. Nungka munguyh benehdjarrkrey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ungka Noah benkarrmi danjbik bebeywurd, Shem, Ham dja Japh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ininj rowk God bennang birriwarreminj duninjh, dja mak wernminj duninjh bu birrihburreni kore kurorre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bolknang kurorre rowk, nang bolkwarreminj bu bininj rowk kore kurorre birrihkurduyimi kunwa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God bimarneyimeng Noah, yimeng, “Ngaye nganjilngbekkarrinj ngabenyakwon rowk nawu kabirrimimbi, dja wernminj duninjh kore kurorre bu kabirrihburren. Kanbekka, marneyime, ngaye bedda ngabenyakwon dja kunrorre dorrengh ngabendjarrkyakw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yimarnbu Ark manbu kabbala mankimuk ke, kundulk manbu karrulkngeyyo cypress yirrulkma yirrundulubu, dja yirurrkmarnbun kunrurrkwern, dja mak yima manbu tar dja yibelebelbmen kururrk dja mak kuberrk, ba kukku minj kambongi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wanjh yikurduyimen bu yimarnbun; kuhni kare mankuyengkenh, 140 metres, dja kuni kayime mandedjwarlah, 23 metres, dja bu kakodj wanjh 13 met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imarnbu mak kaddumkah ngarre ark, dja yuwn yibangmekodjbalhme. Yiwohbawon 50 centimetres kore kaddum kungorrk ngarre ark. Kaluk kunrurrkdangmaye yiname kungorrk, dja balabala yimarnbun danjbik yiman kanjdji, kubulkayh dja mak kaddu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yina, ngaye wanjh ngamunkewe kundjurrh kore kurorre, kabenkebngakke rowk nawu kabirrimimbi kabenyakwon, kabirridowen rowk yehyeng nawu kunngolek kakarrme kondah kabirrihni kuro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warlahkenh Bininj Rowk Birridjalwarreni Duninjh.Genesis 6: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kaluk ngarayekwon kunwok ngardduk ngawokkurrmerren bu berrebbun ngudda. Ngudda kaluk yibidbun kore kabbala, ngudda, bebeywurd ke, ngalbininjkobeng ke, dja ngalbibininjkobeng bedberre bebeywurd ke, wanjh ngurridjarrkbidb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mak yibenngimewe mayh bokenhbokenh nawu kukbubuyika rowk nawu kabirrimimbi, kaluk nakudji narangem dja ngalkudji ngaldaluk birribebbehkukbubuyika rowk, ba kunu ngurridjaldjarrkdarrk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nawern mayh nawu welyi birribebbehkukbubuyika, mayh duninjh birribebbehkukbubuyika, dja mayh nawu kawake kurorre birribebbehkukbuyika, kaluk bokenh birribebbehkukbubuyika rowk wanjh kabirrimre kore ngudda, ba kunu kabirridjaldarrk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ak manme yika manbu manbubuyika rowk, dja yikarekurrmen, manbu ngudda ngurringun dja mak bedda mayh kabirringu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uhni Noah kurduyimeng rowk kore God biwokrayekw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bininj birridedjdjingmey birrimirndewernmerreni kore kurorre, wanjh ngalbebeywurd bindimarnedang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yikahwi nawu birrikukyimi yiman angel rerrih, bu bedda bindinang birrimekbe daluk birrinang birrimakkaykenhni, wanjh bindimey nawu bindibebbehdjarrngbom dja birrimarre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Yawey yimeng, “Kunngolek ngardduk minj munguyh karri kore bininj, dja bedda djalbininjwi, minj kabirrimimbi munguyh, kaluk ngamarnbun mandjewk bedberre bu 120, wanjh kabirridow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kumekbe wanjh birrini kore kurorre nawu birringeyyoy Nephilim, kaluk birrikornamkuyengni duninjh dja birrikukkihkimukni dorrengh. Mak rerre birrini bu birrimekbe nawu birrikukyimi yiman angel rerrih birriyoy ngalbebeywurd bedberre bininj, dja bindimarneyawdanginj wurdwurd. Bedda wanjh birrimekbe nawu korrokoni birrihni nawu bindiyurrhkeyi birribuyika, dja bininj birriwarlahkenh bindiburrbuni bindiburlumi dja bindiyolyolm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Yawey bennang bininj rowk nawu birrihni kurorre dja bennang birriwarreminj duninjh, dja yehyeng rowk nawu bininj birrihburrbuni kukangebeh bedberre wanjh djalwernhwarreni duninjh bu munguy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Yawey njilngwarreminj duninjh bu bininj benmarnbom kore kurorre, dja kangewarrem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mekbe Yawey yimeng, “Ngaye ngabenbularrbun bininj rowk nawu ngabenmarnbom, ngabenyakwon rowk nawu kabirrihni kurorre; bininj, mak mayh duninjh, dja mayh nawu kawake, dja nawern warridj nawu welyi nawu kare kuwonge, ngabenyakwon rowk, dja nganjilngwarreminj bu ngabenmarnbom.”]]></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2026-06-15T08:22:12Z</dcterms:created>
  <dcterms:modified xsi:type="dcterms:W3CDTF">2026-06-15T08:22:12Z</dcterms:modified>
  <dc:title>Bible.com.au: Genesis 6:1-22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