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877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6: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ja nadjalkudji bininj Noah, wanjh Yawey bimakwam bu namakni nuye.Noah.Genesis 6:9-22]]></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uhni wanjh kabiyolyolme Noah. Noah wanjh namakni, nungka wanjh nadjalkudjini namakni kore birriwern rowk nawu birridjarrkmimbini. Nungka munguyh benehdjarrkrey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ungka Noah benkarrmi danjbik bebeywurd, Shem, Ham dja Japhe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ja bininj rowk God bennang birriwarreminj duninjh, dja mak wernminj duninjh bu birrihburreni kore kurorre rowk.]]></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od bolknang kurorre rowk, nang bolkwarreminj bu bininj rowk kore kurorre birrihkurduyimi kunwar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anjh God bimarneyimeng Noah, yimeng, “Ngaye nganjilngbekkarrinj ngabenyakwon rowk nawu kabirrimimbi, dja wernminj duninjh kore kurorre bu kabirrihburren. Kanbekka, marneyime, ngaye bedda ngabenyakwon dja kunrorre dorrengh ngabendjarrkyakw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anjh yimarnbu Ark manbu kabbala mankimuk ke, kundulk manbu karrulkngeyyo cypress yirrulkma yirrundulubu, dja yirurrkmarnbun kunrurrkwern, dja mak yima manbu tar dja yibelebelbmen kururrk dja mak kuberrk, ba kukku minj kambongim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uhni wanjh yikurduyimen bu yimarnbun; kuhni kare mankuyengkenh, 140 metres, dja kuni kayime mandedjwarlah, 23 metres, dja bu kakodj wanjh 13 metr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imarnbu mak kaddumkah ngarre ark, dja yuwn yibangmekodjbalhme. Yiwohbawon 50 centimetres kore kaddum kungorrk ngarre ark. Kaluk kunrurrkdangmaye yiname kungorrk, dja balabala yimarnbun danjbik yiman kanjdji, kubulkayh dja mak kaddu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ja yina, ngaye wanjh ngamunkewe kundjurrh kore kurorre, kabenkebngakke rowk nawu kabirrimimbi kabenyakwon, kabirridowen rowk yehyeng nawu kunngolek kakarrme kondah kabirrihni kurorr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u Birriwarlahkenh Bininj Rowk Birridjalwarreni Duninjh.Genesis 6:1-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ja kaluk ngarayekwon kunwok ngardduk ngawokkurrmerren bu berrebbun ngudda. Ngudda kaluk yibidbun kore kabbala, ngudda, bebeywurd ke, ngalbininjkobeng ke, dja ngalbibininjkobeng bedberre bebeywurd ke, wanjh ngurridjarrkbidbu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gudda mak yibenngimewe mayh bokenhbokenh nawu kukbubuyika rowk nawu kabirrimimbi, kaluk nakudji narangem dja ngalkudji ngaldaluk birribebbehkukbubuyika rowk, ba kunu ngurridjaldjarrkdarrki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luk nawern mayh nawu welyi birribebbehkukbubuyika, mayh duninjh birribebbehkukbubuyika, dja mayh nawu kawake kurorre birribebbehkukbuyika, kaluk bokenh birribebbehkukbubuyika rowk wanjh kabirrimre kore ngudda, ba kunu kabirridjaldarrki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ja mak manme yika manbu manbubuyika rowk, dja yikarekurrmen, manbu ngudda ngurringun dja mak bedda mayh kabirringu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anjh kuhni Noah kurduyimeng rowk kore God biwokrayekwo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 bininj birridedjdjingmey birrimirndewernmerreni kore kurorre, wanjh ngalbebeywurd bindimarnedanginj.]]></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anjh yikahwi nawu birrikukyimi yiman angel rerrih, bu bedda bindinang birrimekbe daluk birrinang birrimakkaykenhni, wanjh bindimey nawu bindibebbehdjarrngbom dja birrimarren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anjh Yawey yimeng, “Kunngolek ngardduk minj munguyh karri kore bininj, dja bedda djalbininjwi, minj kabirrimimbi munguyh, kaluk ngamarnbun mandjewk bedberre bu 120, wanjh kabirridow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luk kumekbe wanjh birrini kore kurorre nawu birringeyyoy Nephilim, kaluk birrikornamkuyengni duninjh dja birrikukkihkimukni dorrengh. Mak rerre birrini bu birrimekbe nawu birrikukyimi yiman angel rerrih birriyoy ngalbebeywurd bedberre bininj, dja bindimarneyawdanginj wurdwurd. Bedda wanjh birrimekbe nawu korrokoni birrihni nawu bindiyurrhkeyi birribuyika, dja bininj birriwarlahkenh bindiburrbuni bindiburlumi dja bindiyolyolm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anjh Yawey bennang bininj rowk nawu birrihni kurorre dja bennang birriwarreminj duninjh, dja yehyeng rowk nawu bininj birrihburrbuni kukangebeh bedberre wanjh djalwernhwarreni duninjh bu munguy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anjh Yawey njilngwarreminj duninjh bu bininj benmarnbom kore kurorre, dja kangewarreminj.]]></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anjh kunmekbe Yawey yimeng, “Ngaye ngabenbularrbun bininj rowk nawu ngabenmarnbom, ngabenyakwon rowk nawu kabirrihni kurorre; bininj, mak mayh duninjh, dja mayh nawu kawake, dja nawern warridj nawu welyi nawu kare kuwonge, ngabenyakwon rowk, dja nganjilngwarreminj bu ngabenmarnbom.”]]></a:t>
            </a:r>
          </a:p>
        </p:txBody>
      </p:sp>
    </p:spTree>
  </p:cSld>
  <p:clrMapOvr>
    <a:masterClrMapping/>
  </p:clrMapOvr>
</p:sld>
</file>

<file path=ppt/theme/theme1.xml><?xml version="1.0" encoding="utf-8"?>
<a:theme xmlns:a="http://schemas.openxmlformats.org/drawingml/2006/main" name="Theme9">
  <a:themeElements>
    <a:clrScheme name="Theme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2026-09-02T09:48:21Z</dcterms:created>
  <dcterms:modified xsi:type="dcterms:W3CDTF">2026-09-02T09:48:21Z</dcterms:modified>
  <dc:title>Bible.com.au: Genesis 6:1-22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