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wirlbarra dorrengh birridjarrkwam dja bininj nawu birrimorneni djarrang. Wanjh nawu birriwam wanjh birrimirndewern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irribolkmey kore kunrurrk bininj kabirrimimkarrhkarrhme kore kunred Atad, kaluk bewhkah Jordan mankabo, wanjh kumekbe birrimarnenalkbuni wernkih duninjh, dja birrikangewarreni duninjh, dja kumekbe Joseph bimarnenjilngwarreni kornkumo nuye bu kunbarnangarra se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bininj nawu birrikang kumekbe kubolkwarlah Canaan bindinang birrinjilngwarreni kore kabirrimimkarrhkarrhme kore kunred nuye Atad, wanjh birriyimeng, “Nahni bininj nawu Egyptbeh kabirrikarrme kundowikenh dja kabirrimarnenjilngwarre duninjh.” Wanjh kunmekbekenh kunu birribolkngeykurrmeng Abel-Mizra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nu bebeywurd nuye Israel birrimarnekurduyimeng bu nungka benwokrayekw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dda birrikukkang kore kubolkwarlah Canaan dja birrikukdudji kore kuwardderurrk kore kabbal kore Machpelah, koyekkah Mamre kore Ephron nawu Heth bikebmawahmeng bolkweykang Abraham. Nungka wanjh wardderurrkmey kabbal dorrengh kabirribolkkarrmekenh kabindikukdudjeng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u Joseph bikukdudji kornkumo nuye, nungka durndi kore Egypt, birridjarrkdurndi birridanginj nuye dja mak birriwern rowk nawu birridjarrkwam nawu birrikukdudjikenh kornkumo nuye.Joseph Benmarneyimi Kunmak Nawu Birridanginj.Genesis 50:15-2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u kornkumo bedberre doweng, kunu wanjh birridanginj nuye Joseph birriburrbuni, birrimarneyimerrinj, “Wardi kunubewu Joseph kanwidnan kadberre dja kanmarnedurndiwe kunwarre bu ngad kunwern kunwarre karrimarnekurduyim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u bindimunkeweng bininj kore Joseph dja birrimarneyimeng, “Kornkumo ke kanwokrayekwong ngadberre bu minj bangmedowimeninj, yi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hni wanjh ngurrimarneyimen Joseph, “Ngaye djawan ngudda Joseph bu yibengmidjda kunwarre nawu ngurridanginj ngundimarneyimeng, dja ngaburrbun kunwarre kunwern ngundimarnekurduyimi.” Kuhni yimeng kornkumo ke dja ngad nawu karridanginj wanjh ngundidjawan kab yibengmidjda kunwarre ngadberre nawu ngarrimarnedurrkmirri God nuye nawu kornkumo ke.’ ” Wanjh bu kuhni kunwok birriyimeng bindiwokmulewam nawu birridanginj rowk, Joseph wanjh nalkb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rridanginj nuye birrimyikang birrimankarrinj kumirrk nuye birrimarneyimeng, “Yina, ngad ngundimarnedurrkmir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Bimarnenalkbuni Jacob Nawu Kornkumo Nuye.Genesis 50: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Joseph benmarneyimeng, “Yuwn ngurrikele. Yiddok ngaye yimankek ngurriyime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wanjh bonj, ngurridjareni kunwarre nganmarnekurduyimerrangimeninj ngardduk, dja God djareni kunmak ba bu birriwern kabirridjaldarrkid yiman bu bolkkime yimerra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nu yuwn ngurrikele, ngaye nahnan ngudberre, manme won warridj ngudda dja wurdwurd ngudberre.” Wanjh kuhni kunmakmak benmarnewokdi munguyh benkangemarnmarnbuni.Bu Joseph Doweng.Genesis 50:22-2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Joseph ni kore kubolkwarlah Egypt, nungka dja birriwern rowk nawu kornkumo nuyeni. Wanjh Joseph mimbini bu mandjewk 11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eph bennang nawu benkebmawahmeng, nawu Ephraim benbornang, dja wurdwurd nuye Machir nawu beywurd nuye Manasseh, bedda warridj Joseph bendjarrkmey kore kubard nuye bu birridang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oseph benmarneyimeng nawu birrimud, yimeng, “Ngaye ngokko darnkih ngarrowen. Dja God kaluk kamre ngunbidyikarrme ngudberre, dja ngunkan ngudberre ngurribolkbawon kondanjkunu kubolkwarlah, ngunkan kore kubolkwarlah kore benmarnewokkurrmerrinj Abraham, Isaac dja Jacob, nungka benmarnewokkurrmerrinj kunwok kunrayek duninjh bu kaluk kanbolkwon ka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Joseph bendjurrkkang birriwokkurrmerrinj kunwok kunrayek duninjh bininj nawu Israel benkebmawahmeng, yimeng, “God kamre ngunbidyikarrme ngudberre dja ngudda kandimurrngkan kondahbe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unu Joseph doweng bu nungka mandjewk nuyeni wanjh 110. Wanjh birrikukbaruy dja birrikukdahkendoy kore kundulk kumekbe kore Egypt, djahdjalkukdahkendi minj birrikukdudje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oseph kukburriwerrinj kore kornkumo kukyoy dja bimarnenalkbuni bikukbunjhma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mekbe wanjh mankarre yoy bedberre nawu Egyptian bininj bu bininj nawu doweni wanjh munguyh birridjalkukbarungi bu forty barnangarra. Wanjh Joseph benwokrayekwong bininj nawu birrimarnedurrkmirri nawu birriburrbuni nawu bedman birridoweni bindikukbarungi ba minj birrikuknudmeninj, benmarneyimeng kabirrikukbarung kornkumo nuye nawu Israel. Wanjh kunu bedda birrikukbarungi, birridjalkukbarungi munguyh bu kunbarnangarra forty. Dja nawu birriwern Egyptian bininj munguyh birrihdjalmarnenalkbuni kunbarnangarra seven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yakminj birrimarnenalkbuni wanjh Joseph wokdanj bedberre bininj nawu birridjarrkni Pharaoh, benmarneyimeng, “Bu nuk ngudda ngurriyime ngaye ngamak, ngaye djawan ngudberre ngadjare ngurrimarneyime Pharao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hni kunwok bu ngardduk kornkumo ngandjurrkkang ngamarnewokkurrmerrinj kunwok kunrayek duninjh. Bu nungka darnkih dowehdoweni nungka nganwokwong nganmarneyimeng ngakukdudjeng kore kumidj nungan yingkihmidjmarnbom nungan nuye kore kubolkwarlah Canaan. Wanjh kunu ngaye djawan Pharaoh, kanmunkewemen ngakukdudjeng kornkumo ngardduk wanjh ngamdurnd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Pharaoh biwokmey yimeng, “Yiray wanjh yikukdudje kornkumo ke bu nungka ngundjurrkkang yimarnewokkurrmerrinj kunwok kunrayek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oseph wam kabikukdudjeng kornkumo nuye, kaluk birridjarrkwam bininj nawu birrikihkimuk birrimarnedurrkmirri Pharaoh, dabborrabbolk nawu birridjarrkni Pharaoh, dja dabborrabbolk rowk nawu birrini kore kubolkwarlah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birridjarrkwam rowk nawu Joseph birridjarrkni, dja birridanginj nuye, dja nawu kornkumo birridjarrkni. Bedda birridjarrkwam dja birridjalkudji birrini kore Goshen, nawu wurdwurd bedberre dja mayh nawu sheep, goat dja bulikki, bedda wanjh minj birridjarrkrawinj, dja birrini kore Goshen.]]></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2026-06-25T11:20:14Z</dcterms:created>
  <dcterms:modified xsi:type="dcterms:W3CDTF">2026-06-25T11:20:14Z</dcterms:modified>
  <dc:title>Bible.com.au: Genesis 50:1-26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