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6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5: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mandjewk nuyeni rowk Seth bu mimbini wanjh 912, wanjh dowe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Enosh mimbini mandjewk 90, wanjh bibornang Ken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bu Kenan danginj, Enosh djahdjalmimbini mandjewk eight 815 mak benbalbornabornang birribuyika bebeywurd mak ngalbebeywu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mandjewk nuyeni rowk Enosh bu mimbini wanjh 904, wanjh dowe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 Kenan mimbini mandjewk 70, wanjh bibornang Mahalal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bu Mahalalel danginj Kenan djahdjalmimbini mandjewk 840, dja benbalbornabornang birribuyika bebeywurd mak ngalbebeywu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mandjewk nuyeni rowk Kenan bu mimbini wanjh 910, wanjh dowe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 Mahalalel mimbini mandjewk 65, wanjh bibornang Ja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 Jared danginj, Mahalalel djahdjalmimbini bu mandjewk 830, dja benbalbornabornang birribuyika bebeywurd mak ngalbebeywu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mandjewk nuyeni rowk Mahalalel bu mimbini wanjh 895, wanjh dowe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wu Adam Benkebmawahmeng, Kaluk Noah Dorrengh.Genesis 5:1-32(1 Chronicles 1: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Jared mimbini mandjewk 162, wanjh bibornang Enoc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bu Enoch danginj, Jared djahdjalmimbini mandjewk 800, dja benbalbornabornang birribuyika bebeywurd mak ngalbebeywu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mandjewk nuyeni rowk Jared bu mimbini wanjh 962, wanjh dowe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 Enoch mimbini mandjewk 65, wanjh bibornang Methusel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bu Methuselah danginj, Enoch munguyh benehdjaldjarrkrey God bu mandjewk 300, dja benbalbornabornang birribuyika bebeywurd mak ngalbebeywu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mandjewk nuyeni rowk Enoch bu mimbini wanjh 365.]]></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noch benehdjarrkrey God, kaluk baldjalyakminj, dja God birrarrkidmey bika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 Methuselah mimbini mandjewk one 187, nungka bibornang Lamec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bu Lamech danginj, Methuselah djahdjalmimbini mandjewk 782, dja benbalbornabornang birribuyika bebeywurd mak ngalbebeywu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mandjewk nuyeni rowk Methuselah bu mimbini wanjh 969, wanjh dowe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hni wanjh kabimdi kabenyolyolme Adam nuye nawu benbornang dja nawu benkebmawahmeng. Bu God benmarnbom bininj, wanjh benmarnbom bu kabirrirohrok nungka nawu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Bu Lamech mimbini mandjewk 182, wanjh nungka bibornang beywurd, dja bingeykurrmeng Noah, mak yimeng, “Nungka kaluk kankangemarnbun kadberre, bu karrihdurrkmirri dja mak karrihngudjngarrhme bulkkidj duninjh, bu karribolkyilkbun kunrorre, manbu Yawey marnbom kunyi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bu Noah danginj, Lamech djahdjalmimbini mandjewk 595 dja benbalbornabornang birribuyika bebeywurd mak ngalbebeywu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mandjewk nuyeni rowk Lamech bu mimbini wanjh 777, wanjh dowe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 Noah mimbini mandjewk 500, wanjh benbornang Shem, Ham dja Japhe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nmarnbom bininj dja daluk, benmarneyimeng kunmak kunwok, dja benngeykurrmeng “Bininj”.]]></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 Adam mimbini mandjewk 130, wanjh bibornang beywurd nawu nungka benerohrokni, dja bingeykurrmeng Se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bu Seth danginj, Adam djahdjalmimbini mandjewk 800, dja benbalbornabornang birribuyika bebeywurd mak ngalbebeywu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mandjewk nuyeni rowk Adam bu mimbini wanjh nine hundred dja thirty, wanjh dowe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Seth mimbini mandjewk 105, wanjh bibornang nawu Enos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bu Enosh danginj, Seth djahdjalmimbini mandjewk 807, dja benbalbornabornang birribuyika bebeywurd mak ngalbebeywurd.]]></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2026-06-25T12:42:40Z</dcterms:created>
  <dcterms:modified xsi:type="dcterms:W3CDTF">2026-06-25T12:42:40Z</dcterms:modified>
  <dc:title>Bible.com.au: Genesis 5:1-32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