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6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9: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gudda yiman kayime nawu lion kukyawurrinj nawu nabang duninjh. Ngudda wanjh yire dja yibun ke mayh, wanjh bu yimdurndeng wanjh yingehme bu yikeyokenh. Minj nangale kelebuk bu kamre ngunkodjkedolkkayhwe kore yihkey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gudda nawu ngurrimud wanjh kabindingalke nawu kings bu kabindimarnewohrnankenh bininj nawu ngabenkebmawahme nawu kabirringeyyo Israel kore ngaye ngabenngeywon. Kaluk bu yerrekah wanjh nakudji kambebme nawu yibenkebmawahme ke, dja nungka wanjh nawu king duninjh kayimerran, wanjh birriwarlahkenh bininj kabirriwokmarrkmang nuy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luk yerrekah nungka kamre, wanjh kakan yaw djarrang kakebbongname kore mandulkbarnemmak kahdi manbu grapes. Kaluk nungka kamadjdjirridjburren kore mankalkkidbeh grapes, yiman kayime manbokurlbah rerri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mak nungka kabongun manbowern mankalkkid manbu grapesbeh wanjh kunmim nuye kamimburlerran bu kamimkakyongen. Dja mak manbowern kabongun yiman kayime kore kundjikkabeh wanjh kunyidme nuye kabelem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gudda nawu Zebulun, ngudda wanjh yireddi kore kukadjid mankarndan ngarre adjbud. Wanjh manbu mankimuk kabbala kamre karrangen kore ngudda yireddi ba bu yidarnhnahnan bu kamak rowk kahdi. Ngudda ke kunred wanjh kayawbolkkimuk bu kare kangurdme kore kabolkngeyyo Sid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Dja ngudda nawu Issachar, ngudda wanjh yiman kayime djarrang nawu nangudjrayek kamadjngorrkan, bu karrurrkmirri kunrayek dja bu kabolknan kanan kore kurralkmak, wanjh kayerrkan kangudjngehme kumekke. Dja nungka munguyh kadjaldurrkmirri, dja mak bu bininj kabirridjaldjurrkkan wanjh nungka munguyh karrurrkmirri bedber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gudda nawu Dan yibenkebmawahme nakka wanjh kabindidjadme birribuyika bininj nawu ngaye ngabenkebmawah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gudda wanjh kaluk yiman kayime nayin nabang nawu kahdi kurrid manbolh dja kabimadbun djarrang kabibun ba bu nawu kahmorneni kaddum wanjh kabiburriwe kore kurorre kamankan kubodme nuy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gudda nawu Yawey, ngaye wanjh madbun bu ngudda kanngehk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gudda nawu Gad, yikahwi bininj kabirridjare ngundibun dja ngundimarnedjirdmang, kaluk yinganwali yibenyikadjung dja mak yibenyimang row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acob Benmarneyimeng Bebeywurd Nuye Bu Baleh Kaluk Kabenbebbehmarnekurduyimerran.Genesis 49:1-2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gudda nawu Asher, ngudda ke kunbolk wanjh munguyh kakarrme manme manmakmak, yiman kayime manbu kings kabirringu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gudda nawu Naphtali, ngudda yiman kayime mayh nawu deer kanemdulkwern ngalbu kayawkarrme nayawmakmak kilehkilel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a ngudda nawu Joseph, ngudda yiman kayime manrakelmak manbu kadjordmen kore njilhmi kahdi darnkih, dja manbu manyenhyende wanjh makka kawernmerren dja kabarnemwelehwelme manbu man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Dja kaluk yikahwi bininj birridjareni kunyid dorrengh ngundiyameninj mankole, dja mak bedda yimankek ngundidjalkuyinjbuyi dja bedda minj ngundidjorrngmayi bu ngundibuyi. God nawu dulkarrekimuk ngunmurrngrayekwong ngudda. Ngaye nawu Jacob ngamunkekadjung namekbe nawu God dulkarrekimuk ngardduk. Nungka kabennahnan bininj ngaye nawu ngabenngeywong Israel yiman kayime shepherd kanahnan mayh nuye nawu sheep. Nungka wanjh yiman kayime kunwarddekimuk manbu balhberr karri bedber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ungka wanjh ngardduk God ngaye nawu nakornkumo ke, dja mak ngudda ke God wanjh nungka munguyh ngunbidyikarrme. Nungka wanjh nadjalkudji nadjaldulkarrekimuk duninjh mak ngunwon nawu namakmak kore kaddumbeh dja mak nawu kanjdjibeh. Dja warridj namak ngunnahnan ngudberre nawu ngurrimud ba bu munguyh kabirriyawwernmerren, dja mak mayh bedberre kabirriyawwernmerr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gaye wanjh kornkumo ke dja ngadjare kuhni wanjh God kakurduyime ke bu kundjalwernhmakmak duninjh bu karri munguyh. Ngaye wanjh ngadjare kuninjkunu God ngunmarnekurduyime nawu ngudda ngaye ngardduk beywurd Joseph. Dja mak ngudda wanjh yidjalwernhkuken bedberre nawu ngurridangerrinj.”]]></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ja ngudda nawu Benjaminj, ngudda wanjh yiman kayime dalkken nabang nawu marrwedowikenh kahre. Dja bu malahmalaywi ngudda yibun mayh bu yingun yiworrkmiworren, dja bu wolewoleh kayimerran ngudda yibun mayh wanjh yikukdjalkdjalkmang yiwarlaykurrmekurrme bebbehbe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uhni rowk yimeng nawu Israel. Wanjh nungka benbebbehmarneyimeng rowk bebeywurd nuye bu baleh kaluk kabenbebbehmarnekurduyimerran bedberre. Nungka benmarneyolyolmeng rowk bedberre birrimekbe nawu twelve bebeywurd nuye, nawu kaluk birribebbehyimerranj twelve nawu birribebbehmarnbom namud bedberre bininj nawu Israel benkebmawahmeng. Nungka nawu kornkumo benwong kunwok kunmak bedberre, benbebbehmarneyimeng rowk kunwok manbu mandjalkarredjadni manbu bedberrekih.Jacob Doweng Kore Egypt Dja Birrikukdudji kore Kunbolk Canaan.Genesis 49:29-33]]></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njh Jacob benwokrayekwong, yimeng bedberre, “Ngaye ngokko darnkih ngarrowen, ngamalngre kore mawahmawah ngayekenh birriyingkihmalngdokmeng. Kaluk kandikukdudjeng kore mawahmawah kadberre kabirrikukdudjindi kore kuwardderurrk kore kabbal nuyeni Ephron nawu Heth bikebmawahme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luk kore kuwardderurrk kore kabbal kore Machpelah, koyekkah Mamre kore kubolkwarlah Canaan, kaluk kunwardderurrk manbu Ephron nawu Heth bikebmawahmeng bolkweykang, Abraham bibolkyimey kabbal dorrengh karribolkkarrmekenh karrbenkukdudjengken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Jacob benkayhmeng bebeywurd nuye dja yimeng, “Wurdwurd, ngurrimray nadjakerryih dja nakokokyih ngurrimirndemornnamerrimen ngardduk dja kandiwokbekkan ngaye bu marneyime ngudberre. Ngadjare marneyime ngudberre bu kaluk baleh kabebbehkurduyimerran ngudberre yerrek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umekbe bindikukdudji Abraham dja Sarah ngalbu ngalbininjkobeng nuye, kumekbe bindikukdudji Isaac dja Rebekah ngalbu ngalbininjkobeng nuye, dja kumekbe mak ngaye ngakukdudji Lea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luk kabbal dja kunwardderurrk manbu kumekbe karri wanjh Mawah benbolkyimey bu bininj nawu Heth benkebmawahmeng birribolkweyka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 Jacob yakwong bu benwokrayekwoni bebeywurd nuye, wanjh nungka dengewayhmeng kore balabbala wanjh balwelengngolekdadjmeng baldoweng, malngwam kore mawahmawah nuyeni birriyingkihmalngdokme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aye wanjh nawu nakornkumo ngudberre bu ngakarrme kunngey bokenh. Kunkudji ngangeyyo Jacob dja mak kunbadbuyika ngangeyyo Israel bu nungan God nganngeywong. Kandibekkabekka bolkki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udda nawu Reuben, ngudda wanjh ngardduk nawernwarre duninjh nawu nadjdjaman, nawu kundung ngarruy. Bu ngaye ngayawurrinjni dja ngangudjmakni wanjh ngudda nawu yirrokmeng bu bornang. Ngudda nawu yikimuk duninjh dja mak balhberr yirri ngarddu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inj mak bu yibenmarnewirrihmerren dja mak yibenmarnewohrnan birrikilehkilelk nawu ngurridangerrinj. Minj ngudda kunu yimarnburren yimak dja yidjalyimerran yiman kayime kukku manbu kabore dja kaboyarlarrme bebbehbeh. Dja ngudda kunu yiwam yiyonginj kore kunmadj ngardduk bu kanmarnbom ngayemeng bulkkidj.”]]></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Simeon dja Levi ngudda nawu ngunedjaldanginj duninjh. Ngudda wanjh ngurrbenbuni bininj bu kunkare mandjawakyi bu ngunedjalyiddungi dja mak ngurrbendjalbuni burudjang. Dja mak ngurrbenmarneyildadjkeyi mayh bedberre bu yimankek marlehmarlelh ngunehyimi. Ngaye minj ngadjare kaneraworren bu kuninjkunu kunwarrekenh kunmekbe bu ngudda nguneburrbun kore ngunemayaliyime ngonewone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 ngudda munguyh ngunedjalyiddung dja ngunekukbengwarrmen dja mak ngunemimkongiyakmen wanjh ngaye ngadjare God ngunbenedjarrkdung ngunebokenh. Ngudda nawu ngunekebmawahme nawu ngonewoneng wanjh nakka kabirribebbehmirndeyarlarrme kore wanjh ngaye ngabenkebmawahme nawu birribuyika. Wanjh kunukka ngudda nawu ngurrimud minj mak ngurrikukenworren ngudmandeleng, dja larr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gudda nawu Judah, wanjh nawu ngurridanginj ngundiburlume. Bu ngudda wanjh munguyh yibendjalyurrhke bininj nawu yimankek birribang ngundibun. Wanjh kuninjkunukenh nawu ngudda ngurridanginj wanjh ngundimarneboddan ngudda ke.]]></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2026-06-25T12:42:55Z</dcterms:created>
  <dcterms:modified xsi:type="dcterms:W3CDTF">2026-06-25T12:42:55Z</dcterms:modified>
  <dc:title>Bible.com.au: Genesis 49:1-33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