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acob dja nawu nungka benbornang dja benkebmawahmeng nawu birrimwam Egypt, kuhni wanjh birringeyyoy birrimekbe nawu Israel benbornang dja benkebmawahmeng. Reuben nungka Jacob nuyeni nawu nadjdja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uben bebeywurd nuye wanjh Hanoch, Pallu, Hezron, dja Carm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meon bebeywurd nuye wanjh Jemuel, Jamin, Ohad, Jakin, Zohar, dja Shaul nawu nungka nayaw ngarreni daluk ngalbu ngalkang Cana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vi bebeywurd nuye wanjh Gershon, Kohath dja Mera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dah bebeywurd nuye wanjh Er, Onan, Shelah, Perez, dja Zerah. (Bedda nawu Er dja Onan wanjh ngokkokenh benedoweng kore kubolkwarlah Canaan.) Nawu Perez nungan nuye bebeywurd wanjh Hezron dja Hamul warridj birridjarrkw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aachar bebeywurd nuye wanjh Tola, Puah, Jashub, dja Shim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Zebulun bebeywurd nuye wanjh Sered, Elon, dja Jahl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rrimekbe wanjh nayayaw ngarreni Leah nawu bimarneyawmey Jacob kore Paddan Aram, dja warridj ngalbeywurd nuye ngalbu Dinah. Nanih nawu bebeywurd dja ngalbeywurd, dja mawamawahmikenh nuye Jacob nawu Leah ngarreni wanjh thirty thr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d bebeywurd nuye wanjh Zephon, Haggi, Shuni, Ezbon, Eri, Arodi, dja Are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her bebeywurd nuye wanjh Imnah, Ishvah, Ishvi, dja Beriah. Ngaldaluk bedberre wanjh Serah. Beriah nungan nuye bebeywurd wanjh Heber dja Malchiel birridjarrkw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Yawey Bimarnebukkarrinj Nawu Jacob.Genesis 46: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mekbe wanjh nayayaw ngarreni Zilpah ngalbu Laban biwong Leah ngalbeywurd nuyeni. Bedda nawu Zilpah bimarneyawmey Jacob wanjh sixteen bebeywurd dja mawamawahmikenh dja ngalmawahmikenh nawu Zilpah ngarre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ayayaw ngarreni Rachel ngalbu ngalbininjkobeng nuye Jacob, wanjh Joseph dja Benjam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Joseph ni kore kubolkwarlah Egypt wanjh bebeywurd nuye benedanginj nawu Manasseh dja Ephraim, nawu ngalbadjan berrewoneng wanjh Asenath ngalbeywurd nuyeni Potiphera, nawu nungka yiwarrudj wohrnani bedberre kore kunred 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njaminj bebeywurd nuye wanjh Bela, Becher, Ashbel, Gera, Naaman, Ehi, Rosh, Muppim, Huppim, dja 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rrimekbe wanjh nayayaw Rachel ngarreni nawu Jacob benbornang. Bedda wanjh fourteen bebeywurd nuye Jacob dja mawamawahmikenh nawu Rachel ngarre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n beywurd nuye wanjh Hus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phtali bebeywurd nuye wanjh Jahzeel, Guni, Jezer, dja Shil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irrimekbe wanjh nayayaw ngarreni Bilhah ngalbu Laban biwong Rachel ngalbeywurd nuyeni. Bedda wanjh nawu Bilhah bimarneyawmey Jacob, wanjh seven nawu bebeywurd dja mawamawahmikenh nawu Bilhah ngarre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dda nawu birridjarrkwam Egypt Jacob dorrengh, nawu nungka benbornang dja nawu benkebmawahmeng wanjh 66 bininj dja daluk. Dja nawu ngalbibininjkobeng bedberre minj bindirohrokmen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awu bebeywurd nuye Joseph nawu benedanginj kore Egypt, bu bedda dorrengh wanjh 70 bininj dja daluk bu Jacob dja nungka nuye nawu birriwam kumekbe Egypt.Joseph Benbengdayhkeng Nawu Nuye Namud Bu Kabirrimarnebebme Pharaoh.Genesis 46:28-3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kunu Israel bolkbawong wam, nungka kang yehyeng rowk nawu nuye. Bu nungka bolkmey Beersheba, nungka bom mayh kinjeng nuye God. Nahni God wanjh God nuyeni Isaac warridj, nawu Jacob biborna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bimunkeweng Judah yingkihdokmeng kore Joseph, kabimarneyime kabimdabke kore Goshen, wanjh birriwam kore kunred Gosh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oseph mey nuye wirlbarra, dja wam kore Goshen kabirrabke kornkumo nuye nawu Israel. Bu Joseph bimarnebebmeng wanjh kundjalmekbe rerrih nungka biwanjbimey nuye kornkumo dja bimarnenalkbom kunkuy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Israel bimarneyimeng Joseph, yimeng, “Bonj, bu ngayeman yawoyhkebnang ngudda, ngaburrbun yidjaldarrkid, wanjh kamak ngarrow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oseph benmarneyimeng nawu birridanginj dja birriwern nawu kornkumo nuye birridjarrkni, yimeng, “Ngaye ngare nganewokdi Pharaoh, ngamarneyime, ‘Ngaye ngarridanginj dja Ngabbard dja bininj nuye rowk nawu birrini kore kubolkwarlah Canaan wanjh birrimwam kore nga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dda nawu bininj wanjh mayh kabirrinahnan dja birrimmirndeyorrkeng nawu sheep, goat, dja bulikki bedberre, dja mak birrimkang yehyeng bedberre nawu kabirrikarrme.’ Kunmekbe wanjh ngayime nuye Pharaoh mulewan ngudber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bu nungka Pharaoh ngunkayhme ngudberre ngurringimen nuye dja ngundjawan ngudberre, ‘Ngudda baleh ngurridurrkmirr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ngudda ngurridjalwokma, ngurriyimen, ‘Ngad nawu ngarrimarladj, ngad ngarrinahnani mayh bu ngarriyawurrinjni dja munguyh ngarridjalnahnan, yiman Mawah ngadberre birrikurduyimi.’” Mak Joseph yimeng bedberre, “Bu kuhni ngurriyime wanjh ngunbolkwon ngurrini kore kunred Goshen, dja Egyptian bininj kabindinjirrhmiwon rowk bininj nawu mayh kabirrinahnan, minj kabirridjarrkn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kunmekbe God bimarnewokdanj Israel bu yiman nungka biwaralnani bu kukak, yimeng, “Jacob, Jacob!” Wanjh Jacob biwokmey, yimeng, “Kondah nga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God bimarneyimeng, “Ngaye wanjh God. Dja ngaye God nuye nawu ke kornkumo. Yuwn yikele bu yire kore Egypt, dja bu kumekbe yini ngaye kaluk won birrimirndewern bininj nawu ngudda yibenkebmawahme, kabirriyimerran birriredbo nawu birriku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ngudda ngarrdjarrkre Egypt, dja woybukkih ngaye durndiwe kondah warridj. Dja nungka kaluk Joseph yimarnedowen kore nungka nguned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acob bolkbawong Beersheba, dja bebeywurd nuye Israel birrikang Jacob nawu kornkumo bedberre, dja wurdwurd bedberre, dja ngalbibininjkobeng bedberre bindikang, birridahkendi kore wagon manbu Pharaoh munkeweng kabenkan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irrikang warridj mayh bedberre dja yehyeng bedberre nawu birrikarrmi, nawu benmarnewernminj kore kubolkwarlah Canaan. Wanjh Jacob dja bedda rowk nawu nungka benbornang dja nawu benkebmawahmeng wanjh birriwam rowk kore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ungka benkang rowk bebeywurd dja mawamawahmikenh, ngalbebeywurd dja ngalmawahmikenh. Birriwern rowk nawu benbornang dja benkebmawahmeng birridjarrkwam Egypt.Nawu Birridjarrkwam Jacob Kore Egypt.Genesis 46:8-27]]></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2026-06-25T11:17:26Z</dcterms:created>
  <dcterms:modified xsi:type="dcterms:W3CDTF">2026-06-25T11:17:26Z</dcterms:modified>
  <dc:title>Bible.com.au: Genesis 46:1-34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