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 wanjh, minj ngudda kandimmunkewemeninj kondah, dja nungka God nganmunkeweng. Nungka nganmarnbom yiman kornkumo rerrih nuye Pharaoh, ngabenmarnewohrnan bedberre bininj nawu kabirrini kururrk nuye, dja ngawohrnan kore kubolkwarlah Egypt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werrkwerrk ngurridurnde kore Ngabbard, dja ngurrimarneyimen, ‘Kuhni wanjh beywurd ke nawu Joseph ngunmarneyime, “God nganmarnbom ngawohrnan kore kubolkwarlah Egypt rowk. Wanjh yimray kore ngaye djalwerrkwerrk, dja yuwn yiwohbolkmadd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luk yini kore kunred Goshen, darnkih kore ngaye, ngudda, dja mak wurdwurd ke, dja mak mawahmawah ke, dja mak mayh nawu sheep, goat, bulikki, dja mak yehyeng rowk nawu yikarr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kaluk won manme kumekbe, dja five mandjewk kamre bu kadjewkwarremen, minj manme kadjordmen. Bu minj yimre ngudda dja nawu ngurridjarrkni dja nawu ke rowk, wanjh ngurridjalyawarren duninjh.” Kuhni ngurrimarneyime nawu nganborna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Joseph yimeng bedberre nawu birridanginj, “Ngudda wanjh ngudman kandikuknan, dja Benjaminj ngudda warridj nawu ngarrdanginj kannan, dja wanjh woybukkih ngaye nawu ngawokdi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marneyimen Ngabbard bu ngandikukenwong kondah kore Egypt, dja mak ngurrimarneyolyolmen yehyeng nawu ngurrinang. Dja ngurrimka Ngabbard kondah, djalwerrkwerrk ngurrim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ungka bimarneberlwakbom kukom nuye Benjaminj dja bimarnenalkbom, dja Benjaminj nunganwali bimarnenalkb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ungka benbunjhmey rowk nawu birridanginj dja benmarnenalkbom. Wanjh kaluk rerrikah bedda nawu birridangerrinj birriwokdi nuye.Bu Pharoah Dorrengh Birrinjilngmakminj.Genesis 45:16-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kore Pharaoh nuye bininj birriwobekkang bu Joseph nuye birridanginj birrimwam Egypt, wanjh Pharaoh dja bininj nuye nawu birrikihkimuk, nawu birrimarnedurrkmirri Pharaoh, bedda rowk birrinjilngmakm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bimarneyimeng Joseph, yimeng, “Yibenmarneyimen nawu ngurridanginj bu ngayimeng ngadjare bedda birrimadjkurrmen kubodme bedberre nawu mayh bedberre dja birridurnden kore kubolkwarlah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Mulewarrinj Bedberre Nawu Birridanginj.Genesis 45: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mekbe bindima kornkumo dja mak bininj rowk ngudberre, dja kabirrimyawoyhdurndeng kore ngaye. Wanjh ngaye bolkwon ngudberre kore kuwernhbolkmak kondah kubolkwarlah Egypt, dja munguyh ngurringun manme manmak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ngaye Pharaoh wokrayekwon ngudda Joseph, wanjh yibenmarneyimen bu kabirrikan wirlbarra kondah Egyptbeh ba kabirrimdahkendan wurdwurd dja ngalbibininjkobeng, dja mak nawu kornkumo ngudberre, wanjh birrimray kondah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yibenmarneyimen, ‘Yuwn ngurrinjilngwarre bu yehyeng ngurribawon nawu ngudberre. Bonj, dja ngurridjalbawo, dja kondah kore kubolkwarlah Egypt kunwernhmak duninjh ngarre ngurrimang.’” Kuhni rowk nawu Pharaoh bimarneyimeng Jose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bebeywurd nuye Israel kunmekbe birrikurduyimeng. Joseph benwong wirlbarra bu Pharaoh biwokrayekwong, dja mak manme benwong kabirrire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bebbehmadjwong rowk kunmadjmakmak, dja Benjamin nungka wanjh biwong kunwardde nakimuk, 300 silver shekels, dja kunmadjwern duninj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kuhni wanjh bimarnemunkeweng kornkumo nuye, kaluk ten donkeys nawu birringorrkani namakmak duninjh nawu nakang kumekbe Egypt, dja ten donkeys ngaldahdaluk nawu birringorrkani manmim dja manme dja yehyeng nuye kornkumo bu kamre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ungka Joseph benmunkeweng nawu birridanginj nuye dja benmarneyimeng, “Yuwn ngurridurren bu ngurrire.”Bu Birriwokmulewam Jacob Kore Joseph Benmarneyimeng.Genesis 45:25-2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wam birriwelengbolkbawong Egypt, birrimarnebebmeng kornkumo bedberre nawu Jacob kore kubolkwarlah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rrimarneyimeng, “Joseph nungka kadjaldarrkid. Nungka kawohrnan kore kubolkwarlah Egypt rowk.” Jacob wanjh kukkangebarrhmeng dja minj benwoybukwo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kaluk bu bedda birriwokmulewam rowk bu Joseph benmarneyimeng, dja mak bu nang wirlbarra manbu Joseph bimarnemunkeweng kabikankenh, wanjh kunu nungka Jacob nawu kornkumo bedberre wanjh yawoyhkangemarrmarrm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minj munguyh kangerayekworrimeninj kore bininj kumirrk bedberre nawu birrimarnedurrkmirri. Wanjh kunu nungka kayhmeng yimeng, “Ngadjare ngurriray kandibawo rowk.” Wanjh kunu minj nangale mak Joseph birridjarrkniwirrinj bu nungka mulewarrinj bedberre nawu birridang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Israel yimeng, “Bonj, ngaburrbun kadjaldarrkid Joseph nawu beywurd ngardduk. Ngare nganan dja yerre wanjh ngawelengdow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nungka wernkih duninjh nalkbom, birrinalkbekkang bininj nawu Egyptbeh, dja kaluk Pharaoh dja nawu birrini kururrk nuye birriwobekka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yimeng bedberre nawu birridanginj, “Ngaye wanjh Joseph. Yiddok ngardduk kornkumo kadjaldarrkid?” Wanjh kunmekbe nawu birridanginj nuye minj mak baleh birriyimeninj yimankek birriwokmayi, dja birrikeleminj duninjh bu nungka dorrengh benmarnedang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oseph benmarneyimeng nawu birridanginj nuye, “Mah, ngadjare ngurrimdarnhray.” Bu kunmekbe birrikurduyimeng birridarnhyikang wanjh nungka benwelengmarneyimeng, “Ngaye wanjh karridanginj nawu Joseph nawu ngudda kandikukweykang kore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onj, yuwn ngurrikangewarre, dja yuwn mak ngurriwelengnamerren bu ngaye kandikukweykang kondah, dja God nganmunkeweng ngamyingkihdokmeng ngudberre ba bu nungka kanngehke dja minj mak karridowe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uhni ngayime. Kanbekka. Dja mandjewk bokenh kamarnbun bu minj manme karrikarrmeninj kondah kubolkwarlah Egypt, dja mak kaluk bu five mandjewk minj bininj kabirribolkkarung kabirrimimdudjengkenh, minj mak kabirrimimmoyhm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God nganmunkeweng ngamyingkihdokmeng ngudberre, ba kunu yikahwi nawu ngudberre bininj ngurridjaldarrkid kondah kurorre. Nungka wanjh ngunngehke kundulkarre duninjh nuye dorrengh ba ngurriwern ngurridjaldarrki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Genesis 45:1-28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