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warridj ngarrimdurndiweng ngudberre kubolkwarlah Canaanbeh kunwardde nawu ngarringalkeng kore baladji ngadberre, wanjh kunu njalekah yimankek ngarridjirdmang silver mak gold nawu kayo kore kunrurrk nuye nawu ngunmarne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yingalke kore ngad nawu ngarrimarladj, wanjh namekbe nawu kakarrme, bonj, karrowen dja ngarribuyika ngundimarnedurrkmirri ngudda nawu kanmarnewohr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ungka yimeng, “Kunu bonj, dja bu ngangalke nawu nangale kakarrme, wanjh namekbe nanu nganmarnedurrkmirri, dja ngurribuyika wanjh bonj, minj biwelengname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werrkwerrk bedda rowk birribebbehkoluyhweng baladji bedberre kurorre dja birridangmarrhm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mekbe bininj nawu bimarnedurrkmirri Joseph dedjdjingmey yawahyawani. Wanjh yawam kore nawernwarre werrk, djalwam kore walawalakko rowk, dja yerre duninjh yawam kore nayahwurd duninjh nuye. Dja banikkin badngalkeng kore Benjaminj nuyeni bala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hni yimeng bu ngalkeng wanjh bedda birrimadjdjalkmarrinj manburrba bedberre nawu birridjongbuyindi, wanjh birriyawoyhkurrmeng baladji bedberre kore kubodme donkey dja birridurndi kubolkkimuk.Nawu Judah Mulewarrinj Bu Djawadjawam Nawu Joseph.Genesis 44:14-3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Judah dja nawu birridanginj birrimbebmeng kore Joseph nuye kunrurrk, wanjh Joseph kumekbe djahdjalni, dja bedda birrimarnemankarrinj kore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oseph benmarneyimeng, “Njale kuhni bu ngudda ngurrikurduyimeng? Minj nuk ngurriburrbun bu bininj nawu yiman ngaye wanjh ngarrikurdang, ngarrikarrme nawu kanbukkan baleh bininj ngurrikurduyime, bebke ngu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udah yimeng, “Njale nuk ngad ngundimarneyime ngudda nawu kanmarnewohrnan? Njale nuk ngarriyime? Baleh yimankek ngarrikurduyime ngarrimulewarren bu minj kuhni ngarriyimeninj? God nungka nganmarnekarrebebkeng bu kunwarre ngarriyimeng ngad nawu ngarrimarladj. Wanjh kumekbe ngad kaluk ngundimarnedurrkmirri ngudda nawu kanmarnewohrnan, ngad dja nungka warridj nawu bimarnengalkeng banikkin karrm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Joseph yimeng, “Kunukka minj ngaye ngakurduyime! Nadjalkudji nganmarnedurrkmirri namekbe bininj nawu bimarnengalkeng banikkin karrmi, dja nguddambu bonj, kunmodmikenh dorrengh ngurridurnde kore kornkumo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Manmolk Birrikurrmeng Nakudji Silver Banikkin Kore Benjamin Nuye Baladji.Genesis 44: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udah biyikang darnkih dja yimeng, “Ngudda nawu kanmarnewohrnan, ngaye nawu ngamarladj, wanjh djawan kanbawo ngawokdi ke ngudda nawu kanmarnewohrnan, dja yuwn kandung ngaye nawu ngamarladj, dja madjamku ngudda yiman ngunerohrok yerreh nungan nawu Pharao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awu kanmarnewohrnan, ngudda kandjawam ngad nawu ngarrimarladj, ngudda yiyimeng, ‘Yiddok ngurrikarrme kornkumo, dja nuk nawu ngurridang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ad ngundimarneyimeng, ‘Ngad ngarrikarrme kornkumo nawu nakohbanj, dja mak ngarridanginj nawu nayahwurd duninjh, nawu bimarnedanginj Ngabbard bu kohbanjminj. Nawu benedanginj nuye wanjh doweng dja nungka nadjalkudji kahdi nawu ngalbadjan ngalkudjihni berrewonengni, dja Ngabbard kabimarnedjare bulkkid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gudda kanmarneyimeng ngadberre nawu ngarrimarladj, yiyimeng, ‘Yimka kondah kore ngaye, ba ngaye ngakuknan nganan kumim ngarddu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d ngundimarneyimeng nawu kanmarnewohrnan, ngarriyimeng, ‘Nungka nawu yawurrinj minj kabibawon Ngabbard, dja bu kabibawon wanjh kunu Ngabbard nawu karrow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udda kanmarneyimeng ngadberre nawu ngarrimarladj, yiyimeng bu minj ngarrimdjarrkre nawu ngarridanginj nayahwurd duninjh ngadberre, ngad minj ngundiyawoyhkeb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u ngad ngarridurndi kore nungka nawu namarladj nawu Ngabbard, ngad ngarrimarneyimeng kunwok rowk nawu ngudda nawu kanmarnewohrnan yiyimeng nga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aluk bu Ngabbard ngadberre yimeng, ‘Ngurriyawoyhray, ngurrima kadberre manyahwurd man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gad ngarrimarneyimeng, ‘Minj ngarrire. Bu nayahwurd duninjh ngarridjarrkre, wanjh kunu ngarrire, dja minj ngarriyawoyhkebnan namekbe bininj bu minj nungka dorrengh nayahwurd duninjh ngarridjarrk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nungka nawu namarladj nawu Ngabbard, wanjh kanmarneyimeng ngadberre, yimeng, ‘Ngudda ngurriburrbun bu ngalbu ngalbininjkobeng ngardduk nganmarneyawmey narahrangem bo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oseph biwokrayekwong bininj nawu bimarnedurrkmirri kururrk nuye, yimeng, “Nanih nawu bininj baladji bedberre yibenmarnebarlkemen, manme yibenmarnedahkendo, yirohrokmen manwern duninjh manbu darnkih kabirribarabun kabirringorrkan. Dja yibenbebbehmarnedurndiwemen kunwardde bedberre, yikurrmen kore kurrangmaye baladji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kudji nganbawong dja ngayimeng woybukkih wanjh mayh bikukdjalkdjalkmey, dja minj ngayawoyhna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gurrikan nahni warridj, nganbawon dja bu yimankek baleh yarrkka kunyid kabiwohmarnengalme, ngudda wanjh kandimarnbun ngaye nawu ngabulu, wanjh kunnjilngwarre dorrengh ngarrowen, ngamalngre kore Sheo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uhni yimeng Judah biyolyolmeng kornkumo, wanjh mak yimeng nawu Judah, “Kunmekbekenh wanjh bu ngamarnebebme nungka nawu namarladj Ngabbard, dja namekbe nawu yawurrinj minj ngarridjarrkre, wanjh kunu nungka bu kannan ngadberre nungka yak, nungka wanjh karrowen, dja ngad ngarrimarnbun nungka nawu namarladj Ngabbard ngadberre nawu bulu, kunnjilngwarre dorrengh karrowen kamalngre kore Sheol. Kunmekbe kayimerran bu nungka wanjh yiman kabidjalburrbun nawu yawurrinj, nungka kabidjalmarnemimb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gaye nawu ngamarladj, ngayeman ngawokkurrmerrinj nuye nawu yawurrinj bu Ngabbard ngamarneyimeng, ‘Bu ngaye minj ngamdurndiwe ke, wanjh kunu ngaye kandjalwelengnamen ngudda Ngabba munguyh bu ngamimb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nu Judah yimeng, “Kunmekbekenh wanjh ngaye nawu ngamarladj wanjh djawan, ngaye kondah ngahni nungkakenh nawu yawurrinj, dja marnedurrkmirri ngudda nawu kanmarnewohrnan, dja nungka bonj, yibawo karrurndeng, nawu ngarridanginj birridjarrkdurn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minj mak ngaye baleh ngayime ngarrurndeng kore Ngabbard bu nawu yawurrinj minj nganedjarrkre. Ngaye minj ngadjare nganan kunnjilngwarre Ngabbard nuy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ikurrmen ngardduk banikkin nawu silver, kore kurrangmaye baladji nuye nawu nayahwurd duninjh, dja kunwardde dorrengh nuye yikurrmen nawu nungka karremulewam manmimkenh nuye.” Wanjh nungka djalkurduyimeng rowk nawu Joseph bimarneyi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kumbarrhbuni, nani nawu bininj nawu birridangerrinj, wanjh bindimunkeweng donkey dorrengh bedberre kabirr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djarreh birribolkbawoyi kubolkkimuk bu Joseph bimarneyimeng namekbe bininj nawu bimarnedurrkmirri, yimeng, “Werrkwerrk yibenkadju birrimekbe bininj dja bu yibenmarnebebme yibenmarneyimen, ‘Njale ngudda ngurrimarneyimeng kunwarre nawu nungka kunmak ngunmarneyimeng? Dja njalekenh ngurridjirdmey nawu silver banikkin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wanjh namekbe nawu banikkin wanjh nanu nuye nawu nganmarnewohrnan kahbongubongunkenh, dja mak mankurdangkenh kahbonanganan ba bu kaburrbun baleh bininj kabirrikurduyime. Kuhni wanjh kunwarre duninjh ngudda ngurrikurdu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bu nungka bebmeng bedberre, kuhni kunwok rowk nungka benmarne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bedda birrimarneyimeng, “Njalekah ngudda nawu kanmarnewohrnan kuhni kunwok yiyime? Ngad nawu ngarrimarladj, minj yiman kunmekbe ngarrikurduyime.]]></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2026-07-17T02:04:54Z</dcterms:created>
  <dcterms:modified xsi:type="dcterms:W3CDTF">2026-07-17T02:04:54Z</dcterms:modified>
  <dc:title>Bible.com.au: Genesis 44:1-34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