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udah bimarneyimeng kornkumo nuye nawu Israel, yimeng, “Yimunkewemen yawurrinj bu ngaye ngakan, wanjh ngarrire werrk ba ngad dja ngudda dja wurdwurd ngadberre karridjaldarrkid, dja minj karridow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yeman ngawokkurrmerren nganahnan kamak rowk, ngudda kanwo ngaye nganahnankenh. Bu ngaye minj ngamdurndiwe ke kondah yiyawoyhdarrkidnan, wanjh ngaye kandjalwelengnamen munguyh bu ngarrarrk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onj bu minj karridenghkerrimeninj, ngarrirawinj dja ngarrimdurndeyi bokenhk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Israel nawu kornkumo bedberre benmarneyimeng, “Bu yiman bu ngurridjalle, wanjh kuhni ngurrikurduyimen. Ngurridahkendo kore baladji ngudberre yikahwi nawu namakmak, nawu kondah kubolkwarlah karrikarrme, dja ngurrikan ngurriwon burudjang namekbe bininj, ngurrikan manyahwurd balm manbu karrikukdelkkerrenkenh, dja nayahwurd mankung, dja mak manmanjmak spice dja myrrh, dja pistachio nut dja almo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okenh kunwardde ngurribebbehkan, dja ngurriwon kunwardde nawu ngundimarnedurndiweng kore kurrangmaye baladji ngudberre. Kunubewu mungu ngundimarnedurndiweng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urrika warridj nawu ngurridanginj, dja ngurridjaldurnde kore namekbe bininj werrkwer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adjare God nawu Ngudjkimuk Duninjh kabimarnbun ngunkongibun namekbe bininj, ba nungka kabimmunkewe nabuyika nawu ngurridanginj, dja Benjaminj dorrengh ngurrimdjarrkdurndeng. Dja ngaye bu ngandimarnedowen wurdwurd, wanjh bonj ngandidjalmarnedowen.”Joseph Benkimey Nawu Birridangerrinj.Genesis 43:15-3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u bedda nawu bininj birrikang nawu kabirriwon burudjang, dja mak kunwardde bokenh manbu birringalkeng kore baladji bedberre, dja mak Benjaminj warridj birrikang. Bedda birridokorrokmeng birriwam kore Egypt dja birrimarnebebmeng Joseph, birridanginj kumirrk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Joseph bennang Benjaminj dorrengh, nungka bimarneyimeng bininj nawu bimarnedurrkmirri kunrurrk nuye, yimeng, “Nanih nawu bininj yibenka kore ngardduk kunrurrk, yibu mayh, dja manme yiyingkihmarnbu, bedda wanjh ngarridjarrkngun bu barnangarrabur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mekbe bininj kurduyimeng kore Joseph bimarneyimeng, dja benkang bedda nawu birridangerrinj kore Joseph nuye kunrur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rriyawoyhdurndi Kore Kunbolk Egypt, Benjaminj Dorrengh.Genesis 43: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edda nawu birridangerrinj bu benkang kore Joseph nuye kunrurrk wanjh kunu birrikeleminj, bedda birrimarneyimerrinj, “Bu kerrngehkenh kunwardde birrimdurndiweng kadberre birridahkendoy kore baladji, wanjh kunmekbekenh kunu kondah kankang kadberre. Nungka kadjare kandarrkidmang kadberre dja kanmarnbun bu karrimarnedurrkmirri, dja mak kamang donkey ka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u bedda birriwam kore namekbe bininj nawu bimarnedurrkmirri Joseph, birriwokdi nuye kore kururrkdangmaye bu birribalhngim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rriyimeng, “Ngudda nawu yiwohrnan, ngad ngarrimwam kondah kerrngehkenhni manme ngarrim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ngarriwam ngarriwohyonginj kukak, baladji ngadberre ngarridangmarrhmey, ngarribebbehkukngalkeng kunwardde rowk nawu ngarriwong manmekenh, wanjh yongohyoy kore kurrangmaye baladji. Wanjh ngarrimkang ngarrimyawoyhdurndiw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ad ngarrimkukkang warridj nabuyika kunwardde nawu manmekenh ngarrimang. Ngad ngarriwakwan bu nangale baladji dorrengh warddedurndiweng ngadbe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ungka yimeng, “Bonj kamak, yuwn ngurrikele. Nawu God ngudberre dja nuye kornkumo nawu ngudberre, nungka ngunwong namakmak kore baladji ngudberre. Dja ngaye wanjh ngayingkihmey nawu kunwardde ngudberre.” Bu kuhni yimeng wanjh nungka Simeon bimbebkeng be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mekbe bininj nawu Joseph bimarnedurrkmirri benngimewong kore Joseph nuye kunrurrk, benbowong kukku birridengedjirridjburrinj, dja benwong manme donkey bedberre birringu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dda nawu birridangerrinj birribekkang bu kaluk manme kabirringun kumekbe, wanjh kunu birriyingkihmarnbom nawu kabirriwon Joseph burudjang bu nungka kambebme barnangarrabur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Joseph kumdokmeng kured, bedda birriwong burudjang nawu birrimkang kururrk, dja birrimarneboddanj kanjdji kuro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gka bendjawam bu yimankek birrimak, dja wanjh nungka yimeng, “Dja nawu nakohbanj kornkumo ngudberre nawu kandimarneyolyolmeng, yiddok nungka kamak? Yiddok munguyh kadjaldarrk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manme birridjalyawarrinj bulkkidj kumekbe kore kubolkwarlah Cana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edda birriwokmey birriyimeng, “Nungka nawu yiman namarladj nawu kornkumo ngadberre, nungka wanjh kadjaldarrkid dja kamak kani.” Wanjh bedda birrimarneboddangeni birrikukenhm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nungka Joseph bolknang dja binang Benjaminj nawu nungka benedanginj, ngalbadjan ngalkudji berrewoneng, nungka bendjawam, “Yiddok nahni nawu nayahwurd duninjh ngudberre nawu ngurridanginj nawu kandimarneyolyolmeng?” Dja mak bimarneyimeng Benjaminj, “Ngudda nawu yawurrinj, ngadjare God ngunmarnekurduyime kunm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bu binang namekbe nawu benedanginj, nungka Joseph bimarnekangenalkbom duninjh, wanjh nungka djalbebmeng werrkwerrk bolkyawam ba kanalkbunkenh. Nungka ngimeng kore nungan nuye kunrurrk kore yongohyoy, dja kumekbe bimarnenalkb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bu kebdjirridjburrinj rowk wanjh nungka kumbebmeng, kangerayekworrinj dja yimeng bedberre nawu birrimarnedurrkmirri, “Ngurrimka man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ungka nakudjihkudji ni dja birriwong manme, dja nawu birridanginj, bedman birridjarrkni bebbehbeh birringuni, dja bininj nawu Egyptbeh nawu kumekbe birringuneng, bedman bebbehbeh birridjarrkni. Kunmekbe birriyimi bu bininj nawu Egyptbeh minj kabirridjarrkngun nawu Hebrew bininj, dja bininj nawu Egyptbeh kabirriwarnyak duninjh kabirridjarrkngu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awu birridanginj bedda bu Joseph nuye bininj benmarneyimeng kabirriyerrkan birrimirrkmey, wanjh benbolkbukkang kore birriyerrkarrinj, nawernwarre werrk yerrkang, yerre walawalakko, yerre wanjh nayahwurd duninjh balyerrkang. Wanjh kunu birrinarrinj dja birrikangebarrhme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manme bindimarnemey kore Joseph nungka ni, wanjh Benjaminj nuyeni manme mandjalwern duninjh. Wanjh mulil bedda birridjarrknguneng bu Joseph dorrengh, birribonguneng warridj, birrinjilngmarnburren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nu bu bedda birringuneng rowk manmim manbu birrimey kore Egypt, wanjh kornkumo bedberre benmarneyimeng, “Ngurridurnde dja ngurrimyawoyhmang manyahwurd manme k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udah bimarneyimeng, yimeng, “Nawu bininj kanwokrayekwong ngadberre, yimeng bu ngarridanginj minj ngarrikan wanjh nungka minj ngarriyawoyhkeb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abba, bu ngudda yimunkewe nawu ngarridanginj ngarridjarrkre, wanjh kunu ngarrire ngundimarnemang man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minj yimunkewe, wanjh kunu minj ngarrire, dja namekbe bininj kanmarneyimeng ngadberre bu minj ngarrikan nawu ngarridanginj, wanjh minj nungka ngarriyawoyhkebn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Israel bendjawam, “Njalekah kunmekbe kandimarnekurduyimeng bu kunwarre, ngurrimarneyimeng namekbe bininj bu ngurrikarrme nabuyika nawu ngurridang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dda birriwokmey birriyimeng, “Nungka kandjawadjdjawani munguyh ngadkenh dja nawu karrimud, bu yimeng, ‘Yiddok kornkumo ngudberre kadjaldarrkid?’ dja, ‘Yiddok nabuyika ngurrikarrme nawu ngurridanginj?’ Dja ngadbu ngarridjalwokmawokmangi kore kandjawadjdjawani ngadberre. Minj nuk ngarriburrbuyi nungka yimeninj, ‘Kondah yimka nawu ngurridanginj.’”]]></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Genesis 43:1-34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