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964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3: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njh Judah bimarneyimeng kornkumo nuye nawu Israel, yimeng, “Yimunkewemen yawurrinj bu ngaye ngakan, wanjh ngarrire werrk ba ngad dja ngudda dja wurdwurd ngadberre karridjaldarrkid, dja minj karridow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gaye ngayeman ngawokkurrmerren nganahnan kamak rowk, ngudda kanwo ngaye nganahnankenh. Bu ngaye minj ngamdurndiwe ke kondah yiyawoyhdarrkidnan, wanjh ngaye kandjalwelengnamen munguyh bu ngarrarrki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ja bonj bu minj karridenghkerrimeninj, ngarrirawinj dja ngarrimdurndeyi bokenhk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njh Israel nawu kornkumo bedberre benmarneyimeng, “Bu yiman bu ngurridjalle, wanjh kuhni ngurrikurduyimen. Ngurridahkendo kore baladji ngudberre yikahwi nawu namakmak, nawu kondah kubolkwarlah karrikarrme, dja ngurrikan ngurriwon burudjang namekbe bininj, ngurrikan manyahwurd balm manbu karrikukdelkkerrenkenh, dja nayahwurd mankung, dja mak manmanjmak spice dja myrrh, dja pistachio nut dja almo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ja bokenh kunwardde ngurribebbehkan, dja ngurriwon kunwardde nawu ngundimarnedurndiweng kore kurrangmaye baladji ngudberre. Kunubewu mungu ngundimarnedurndiweng ngudber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ja ngurrika warridj nawu ngurridanginj, dja ngurridjaldurnde kore namekbe bininj werrkwerr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ja ngadjare God nawu Ngudjkimuk Duninjh kabimarnbun ngunkongibun namekbe bininj, ba nungka kabimmunkewe nabuyika nawu ngurridanginj, dja Benjaminj dorrengh ngurrimdjarrkdurndeng. Dja ngaye bu ngandimarnedowen wurdwurd, wanjh bonj ngandidjalmarnedowen.”Joseph Benkimey Nawu Birridangerrinj.Genesis 43:15-34]]></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anjh kunu bedda nawu bininj birrikang nawu kabirriwon burudjang, dja mak kunwardde bokenh manbu birringalkeng kore baladji bedberre, dja mak Benjaminj warridj birrikang. Bedda birridokorrokmeng birriwam kore Egypt dja birrimarnebebmeng Joseph, birridanginj kumirrk nuy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 Joseph bennang Benjaminj dorrengh, nungka bimarneyimeng bininj nawu bimarnedurrkmirri kunrurrk nuye, yimeng, “Nanih nawu bininj yibenka kore ngardduk kunrurrk, yibu mayh, dja manme yiyingkihmarnbu, bedda wanjh ngarridjarrkngun bu barnangarraburr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amekbe bininj kurduyimeng kore Joseph bimarneyimeng, dja benkang bedda nawu birridangerrinj kore Joseph nuye kunrur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irriyawoyhdurndi Kore Kunbolk Egypt, Benjaminj Dorrengh.Genesis 43:1-14]]></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anjh bedda nawu birridangerrinj bu benkang kore Joseph nuye kunrurrk wanjh kunu birrikeleminj, bedda birrimarneyimerrinj, “Bu kerrngehkenh kunwardde birrimdurndiweng kadberre birridahkendoy kore baladji, wanjh kunmekbekenh kunu kondah kankang kadberre. Nungka kadjare kandarrkidmang kadberre dja kanmarnbun bu karrimarnedurrkmirri, dja mak kamang donkey kadber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anjh kunu bedda birriwam kore namekbe bininj nawu bimarnedurrkmirri Joseph, birriwokdi nuye kore kururrkdangmaye bu birribalhngim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irriyimeng, “Ngudda nawu yiwohrnan, ngad ngarrimwam kondah kerrngehkenhni manme ngarrime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ja bu ngarriwam ngarriwohyonginj kukak, baladji ngadberre ngarridangmarrhmey, ngarribebbehkukngalkeng kunwardde rowk nawu ngarriwong manmekenh, wanjh yongohyoy kore kurrangmaye baladji. Wanjh ngarrimkang ngarrimyawoyhdurndiwe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ja ngad ngarrimkukkang warridj nabuyika kunwardde nawu manmekenh ngarrimang. Ngad ngarriwakwan bu nangale baladji dorrengh warddedurndiweng ngadberr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anjh nungka yimeng, “Bonj kamak, yuwn ngurrikele. Nawu God ngudberre dja nuye kornkumo nawu ngudberre, nungka ngunwong namakmak kore baladji ngudberre. Dja ngaye wanjh ngayingkihmey nawu kunwardde ngudberre.” Bu kuhni yimeng wanjh nungka Simeon bimbebkeng bedberr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amekbe bininj nawu Joseph bimarnedurrkmirri benngimewong kore Joseph nuye kunrurrk, benbowong kukku birridengedjirridjburrinj, dja benwong manme donkey bedberre birringun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edda nawu birridangerrinj birribekkang bu kaluk manme kabirringun kumekbe, wanjh kunu birriyingkihmarnbom nawu kabirriwon Joseph burudjang bu nungka kambebme barnangarraburrk.]]></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 Joseph kumdokmeng kured, bedda birriwong burudjang nawu birrimkang kururrk, dja birrimarneboddanj kanjdji kurorr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ungka bendjawam bu yimankek birrimak, dja wanjh nungka yimeng, “Dja nawu nakohbanj kornkumo ngudberre nawu kandimarneyolyolmeng, yiddok nungka kamak? Yiddok munguyh kadjaldarrki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luk manme birridjalyawarrinj bulkkidj kumekbe kore kubolkwarlah Canaa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anjh bedda birriwokmey birriyimeng, “Nungka nawu yiman namarladj nawu kornkumo ngadberre, nungka wanjh kadjaldarrkid dja kamak kani.” Wanjh bedda birrimarneboddangeni birrikukenhm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 nungka Joseph bolknang dja binang Benjaminj nawu nungka benedanginj, ngalbadjan ngalkudji berrewoneng, nungka bendjawam, “Yiddok nahni nawu nayahwurd duninjh ngudberre nawu ngurridanginj nawu kandimarneyolyolmeng?” Dja mak bimarneyimeng Benjaminj, “Ngudda nawu yawurrinj, ngadjare God ngunmarnekurduyime kunmak.”]]></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anjh bu binang namekbe nawu benedanginj, nungka Joseph bimarnekangenalkbom duninjh, wanjh nungka djalbebmeng werrkwerrk bolkyawam ba kanalkbunkenh. Nungka ngimeng kore nungan nuye kunrurrk kore yongohyoy, dja kumekbe bimarnenalkbo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luk bu kebdjirridjburrinj rowk wanjh nungka kumbebmeng, kangerayekworrinj dja yimeng bedberre nawu birrimarnedurrkmirri, “Ngurrimka manm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ungka nakudjihkudji ni dja birriwong manme, dja nawu birridanginj, bedman birridjarrkni bebbehbeh birringuni, dja bininj nawu Egyptbeh nawu kumekbe birringuneng, bedman bebbehbeh birridjarrkni. Kunmekbe birriyimi bu bininj nawu Egyptbeh minj kabirridjarrkngun nawu Hebrew bininj, dja bininj nawu Egyptbeh kabirriwarnyak duninjh kabirridjarrkngu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anjh nawu birridanginj bedda bu Joseph nuye bininj benmarneyimeng kabirriyerrkan birrimirrkmey, wanjh benbolkbukkang kore birriyerrkarrinj, nawernwarre werrk yerrkang, yerre walawalakko, yerre wanjh nayahwurd duninjh balyerrkang. Wanjh kunu birrinarrinj dja birrikangebarrhmeng.]]></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 manme bindimarnemey kore Joseph nungka ni, wanjh Benjaminj nuyeni manme mandjalwern duninjh. Wanjh mulil bedda birridjarrknguneng bu Joseph dorrengh, birribonguneng warridj, birrinjilngmarnburren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njh kunu bu bedda birringuneng rowk manmim manbu birrimey kore Egypt, wanjh kornkumo bedberre benmarneyimeng, “Ngurridurnde dja ngurrimyawoyhmang manyahwurd manme kadber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Judah bimarneyimeng, yimeng, “Nawu bininj kanwokrayekwong ngadberre, yimeng bu ngarridanginj minj ngarrikan wanjh nungka minj ngarriyawoyhkebna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anjh Ngabba, bu ngudda yimunkewe nawu ngarridanginj ngarridjarrkre, wanjh kunu ngarrire ngundimarnemang man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ja bu minj yimunkewe, wanjh kunu minj ngarrire, dja namekbe bininj kanmarneyimeng ngadberre bu minj ngarrikan nawu ngarridanginj, wanjh minj nungka ngarriyawoyhkebna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anjh Israel bendjawam, “Njalekah kunmekbe kandimarnekurduyimeng bu kunwarre, ngurrimarneyimeng namekbe bininj bu ngurrikarrme nabuyika nawu ngurridanginj?”]]></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dda birriwokmey birriyimeng, “Nungka kandjawadjdjawani munguyh ngadkenh dja nawu karrimud, bu yimeng, ‘Yiddok kornkumo ngudberre kadjaldarrkid?’ dja, ‘Yiddok nabuyika ngurrikarrme nawu ngurridanginj?’ Dja ngadbu ngarridjalwokmawokmangi kore kandjawadjdjawani ngadberre. Minj nuk ngarriburrbuyi nungka yimeninj, ‘Kondah yimka nawu ngurridanginj.’”]]></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2026-09-02T10:02:56Z</dcterms:created>
  <dcterms:modified xsi:type="dcterms:W3CDTF">2026-09-02T10:02:56Z</dcterms:modified>
  <dc:title>Bible.com.au: Genesis 43:1-34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