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2: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Joseph benkukburrknang nawu birridanginj, dja bedda minj nungka birrikukburrkna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ungka bengdayhmeng bu korrokoni benbukirribom. Wanjh benmarneyimeng, “Ngudda ngurrimwam ngurribolknabolknan, wardi ngurribolkyawan kore baleh yimankek ngurrimkuningimen kandib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dda birriwokmey birriyimeng, “Ngudda nawu yiwohrnan, burrkyak, ngad nawu ngarrimarladj, ngad wanjh ngarrimwam manme ngarrima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d wanjh kornkumo nadjalkudji ngadberre, ngad nawu ngarrimarladj wanjh ngarriwoybuk, minj ngarrimrawinj ngarribolknabolknanken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ungka yimeng bedberre, “Burrkyak, dja ngurrimwam ngurribolkyawan kore baleh yimankek ngurrimkuningimen kandib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bedda birrimarneyimeng, “Ngad nawu ngarrimarladj wanjh twelve ngarridangerrinj, kornkumo nakudji ngadberre, nawu kani kore kubolkwarlah Canaan. Yina, nawu nayahwurd duninjh bolkkime kabenedjarrkni Ngabbard, dja nakudji yakm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benmarneyimeng, “Wanjh yiman ngaye ngayimeng ngudberre, ngudda ngurrimwam ngurribolknabolkn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kuhni wanjh ngakurduyime rohrokme ngudberre. Ngawokrayekworren Pharaoh nuye kunngey dorrengh, bu nayahwurd minj kamre, ngudda minj kondah ngurribolkbaw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rrimunkewemen nakudji kabimkan ngurridanginj nawu nayahwurd, dja ngurribuyika ngurridangbalhmiyindi kore prison, ba kunu kunwok ngudberre ngarohrokme, ngaburrbun bu ngudda kunwoybuk ngurriwokdi. Dja bu burrkyak, wanjh ngawokrayekworren kore Pharaoh kunngey dorrengh bu ngudda woybukkih ngurrimwam ngurribolknabolknan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ungka bendangbalhmeng rowk bu kunbarnangarra danjbi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Nuye Birridanginj Birriwam Kore Egypt.Genesis 42: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bu kunbarnangarra danjbik Joseph benmarneyimeng, “Kuhni ngurrikurduyimen dja ngurridarrkid, dja ngaye ngamarnekele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ngudda bininj nawu ngurriwoybuk wanjh nakudji nawu ngurridanginj dangbalhmiyindin kondah kore prison, dja ngurribuyika nawu wanjh ngurridurnderren, dja manmim ngurrikan bedberre nawu kabirrini kured ngudberre nawu kabirrihmarrw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ngurrimdjalka nayahwurd duninjh ngurridanginj, ba kunu kunwok ngudberre ngaburrbun kunwoybuk, dja minj ngurridowen.” Wanjh bedda birrimarnekodjdukm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edda birrimarneyimerrinj, “Woybukkih wanjh ngad kunwarre karrimarneyimeng nawu karridanginj. Ngad karrinang nungka kangewarreni bu nungka kandjawadjawani kadberre bu minj karribuyi, dja ngad minj karrimarrkmayi, wanjh kunmekbekenh kunu karrikangewarre, kuhni kurduyimerranj ka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uben benwokmey, “Ngaye ngayimeng ngudberre, ‘Yuwn kunwarre ngurrimarneyime nawu yawurrinj.’ Dja ngudda minj kandimarrkmayi, wanjh bolkkime ngadmanwali kunwarre kumwam kadberre bu kunkurlba nuye karremulewayinda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dda minj birriburrbuyi bu Joseph benbekkani, dja nungka bu wokdi bedberre wanjh kunwokbuyika kunwok wokdi, dja nabuyika biwokmulewani benmarneyolyolmi bu bedberrekih kunwo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ungka Joseph benbodmekenhwong dja dedjdjingmey nalkbuni, dja kaluk benmarneborledmeng yawoyhwokdi bedberre. Dja benmarneyimeng bininj nuye birrimey Simeon birridukkang kore kumirrk bedberre nawu birridang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eph benwokrayekwong bininj nuye kabindimarnebarlke baladji bedberre nawu birridanginj nuye, manmim kabirridahkendong, dja kunwardde kabindibebbehmarnedurndiwe kore baladji bedberre, dja mak kabindiwon manme kabirrirekenh. Bu kuhni bindimarnekurduyim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dda manmim birridelengkurrmeng kubodme kore donkeys bedberre, wanjh birriwelengbolkbawong.Nawu Birridangerrinj Birrikeleminj.Genesis 42:27-3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 kukak birriwohyonginj wanjh kumekbe nakudji dangmarrhmey baladji nuye, manme kabiwon donkey nuye, wanjh nungka nang kunwardde nuye yongohyoy kore kurrangmaye baladj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Jacob bekkang manme manbu manmim birrikarrmi kore Egypt, wanjh nungka benmarneyimeng bebeywurd nuye, yimeng, “Njalekah ngudda ngurrihdjalkuknarr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benmarneyimeng nawu birridanginj, yimeng, “Kunwardde ngardduk ngandimarnedurndiweng. Kondah kahyo kore baladji ngardduk.” Wanjh bedda birrikangewarreminj dja birriborledmerrinj birrideldelmeng dja birriyimeng, “Baleh kuhni bu God kanmarnekurduyimeng kadbe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 birrimarnebebmeng kornkumo bedberre nawu Jacob kore kubolkwarlah Canaan, wanjh birrimarneyimeng rowk nawu benmarnekurduyimerranj. Birriyime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ininj nawu kawohrnan kumekbe kubolkwarlah, yiman yerreh kanduy ngadberre, kanmarneyimeng yiman bu ngad ngarriwam ngarribolknahbolknaniken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unmekbe nungka yimeng ngadberre, dja ngad ngarrimarneyimeng, ‘Ngad ngarriwoybuk bininj, minj ngarrimrawinj ngarribolknabolknanken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ngad twelve ngarridangerrinj, kornkumo nakudji ngadberre. Nakudji yakminj, dja nawu nayahwurd duninjh bolkkime kabeneni Ngabbard kore Cana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unmekbe ngarriyimeng, wanjh namekbe bininj nawu kawohrnan kumekbe kubolkwarlah kanmarneyimeng ngadberre, ‘Kuhni wanjh ngaburrbun bu nguddambu ngurriwoybuk bininj. Ngurribawo nakudji nawu ngurridanginj kondah kore ngaye nganeni, dja ngurrika manme bedberre nawu ngurrihdjarrkni kured nawu kabirrimarrwe dja ngurridurnd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ngurrimka nawu nayahwurd duninjh ngudberre nawu ngurridanginj, ngurrimka kore ngaye ba kunu ngaye ngaburrbun bu ngudda minj ngurrimrawinj ngurribolknabolknankenh, dja ngudda wanjh ngurriwoybuk bininj. Wanjh kunu marnedurndiwe ngudberre nawu ngurridanginj, dja ngudda kamak ngurrire baleh yarrkka kondah kubolkwarlah dja ngurribayahme dja mak ngurriweykan njalehnja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 bedda birriyakwong bu birrimarneyimi kornkumo, wanjh bedda birriwelengyakbom manme, wanjh birribebbehdobbokenhnang kunwardde bedberre benmarnebebbehyoy kore baladji bedberre! Bu bedda dja kornkumo bedberre birridobbokenhnang nawu kunwardde wanjh birrikeleminj.]]></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Jacob nawu kornkumo bedberre benmarneyimeng, “Ngudda kandibeywurdyakwon. Joseph yakminj, Simeon yakminj, dja bolkkime ngurridjare ngurrikan Benjaminj. Kuninjkunu wanjh nganmarnekurduyimerranj kunwarre duninj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Reuben bimarneyimeng kornkumo, yimeng. “Bu ngaye minj ngamyirrurndeng ke Benjaminj wanjh bonj, ngardduk beywurd bokenh yibenbenebun. Kanwo Benjaminj nganahnan dja ngaye ngamyirrurndeng k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mak yimeng, “Kandibekka, ngaye ngabekkang bu manmim kabirrikarrme kore Egypt. Ngurriray kumekbe dja ngurrikan kunwardde ngurrimimmang kadberre, ba kunu karridarrkid dja minj karridow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Jacob yimeng, “Beywurd ngardduk minj kumekbe ngurridjarrkre, nawu benedanginj ngalbadjan ngalkudji berrewoneng doweng ngokko, dja nungka nadjalkudji kahdi. Bu yimankek ngurrire, nungka baleh yarrkka kunyid kabiwohmarnengalme, wanjh kunu kandimarnbun ngaye nawu ngabulu, kunnjilngwarre dorrengh ngarrowen ngamalngre kore Sheo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ten nawu Joseph birridangerrinj birriwam kabirrimang manmim kore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Jacob keleni bu Benjaminj birridjarrkrawinj, marndi baleh yarrkka kunyid biwohmarnengalmeninj, wanjh kunmekbekenh kunu nungka minj bimunkewemeninj Benjaminj nawu Joseph ngalbadjan ngalkudji berrewon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unu Israel nuye bebeywurd birrimdjarrkbebmeng birribuyika bininj nawu birrimwam kabirrimang manmim, dja manme birriyawarreni kore kubolkwarlah Canaan warrid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Joseph wohrnawohrnani kore kubolkwarlah Egypt, dja nungka wanjh mimweykani bedberre bininj rowk. Wanjh kunu bu Joseph nuye birridangerrinj birribebmeng, birrimarneboddanj kanjdji birrirorrenani.Joseph Benkoweng Nawu Birridanginj.Genesis 42:7-26]]></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Joseph bennang nawu birridanginj nuye, wanjh kundjalmekbe benkukburrknang, dja bu baleh yarrkka benhmarneyimi, wanjh yiman yerreh benkukwakwani, dja warridj bu wokdi bedberre wanjh yiman yerreh benduy, dja bendjawam, “Ngudda balehbeh ngurrimdolkkang?” Bedda birriwokmey, “Ngad ngarrimdolkkang kubolkwarlah Canaan, manme ngarridjare ngarrimang.”]]></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2026-06-25T11:18:51Z</dcterms:created>
  <dcterms:modified xsi:type="dcterms:W3CDTF">2026-06-25T11:18:51Z</dcterms:modified>
  <dc:title>Bible.com.au: Genesis 42:1-38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