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presProps" Target="presProps.xml"/>
  <Relationship Id="rId64" Type="http://schemas.openxmlformats.org/officeDocument/2006/relationships/viewProps" Target="viewProps.xml"/>
  <Relationship Id="rId6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879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41:1-5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anjh kunu bu kukabel nungka kangewarreminj, dja benmarnekayhmeng birriwern rowk bininj nawu birrikurdangni nawu birrini kore Egypt dja mak nawu birrimayaliwernni bininj, dja Pharaoh benmarneyimeng kore kodjbukirriwam, dja minj nangale mak bimarnekarreyolyolmeninj Pharao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anjh bininj nawu wohrnani bedberre nawu benmarnebokani king Pharaoh, nungka bimarneyimeng Pharaoh, yimeng, “Ngaye bolkkime ngabengdayhmeng bu kunwarre ngayime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 ngudda Pharaoh kanbeneduy nawu ngundimarnedurrkmirri, dja kanbenekurrmeng ngaye dja bininj nawu wohrnani bedberre nawu manme ngundimarnekinjeyi, kanbenedangbalhmeng kore kunrurrk nuye bininj nawu kawohrnan bedberre nawu ngundimarnerurrknahna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luk ngad nganekodjbukirriwam bu kunkakkudji, nungka dja ngaye nganebebbehkodjbukirriwam manbebbehkarrebuyik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anjh kumekbe ngarridjarrkni yawurrinj nawu Hebrew, nawu bimarnedurrkmirri bininj nawu kabenmarnewohrnan nawu ngundimarnerurrknahnan. Wanjh bu ngad nganemarneyimeng namekbe Hebrew, nungka wanjh nganbenebebbehmarnekarreyolyolmeng ngarrewoneng kore nganebebbehkodjbukirriwa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ja bu nungka nganbenemarnekarreyolyolmeng wanjh kundjalmekbe kurduyimerranj, ngaye kandurndiweng yawoyhmarnedurrkmirri, dja bininj nawu manme ngunmarnekinjeyi, nungka wanjh yikukbarnnameng kore kurrul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anjh Pharaoh bimunkeweng bininj kabikimang Joseph, wanjh werrkwerrk birribebkeng kore dangbalhmiyindi kubolkwarre kore kururrkmunun. Wanjh bu nungka djawurrkburrinj dja djongburrinj namak, wanjh kumwam bimarnebebmeng king Pharaoh, danginj kumirrk nuy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anjh Pharaoh bimarneyimeng Joseph, “Ngaye ngakodjbukirriwam, dja minj nangale nganmarnekarreyolyolme, dja ngaye wobekkang bu ngudda yibekkan nawu bininj kakodjbukirrire wanjh ngudda yimarnekarreyolyol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anjh Joseph biwokmey Pharaoh, yimeng, “Ngaye ngawid, dja God ngunmarnekarreyolyolme kunmak ngudda nawu king Pharao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anjh Pharaoh bimarneyimeng Joseph, “Kanbekka, bu ngakodjbukirriwam wanjh ngaye ngahdi kore kurrid ngarre Nile mankab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oseph Bimarnekarreyolyolmeng Pharaoh Nuye Kunkodjbukirri.Genesis 41:1-36]]></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anjh seven bulikki birridjurdudjurduh dja birrikukmak birrimbidburrinj kore kukabobeh Nile, dja birringuni kunbak.]]></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anjh seven birribuyika bulikki bedmanwali birrimbidburrinj nawu birridjalmowarreni duninjh, birrimurrngbebmerrinj, birrikukyimi yiman minj kab korroko nganayi kore kubolkwarlah Egypt rowk.]]></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anjh bulikki nawu birrimowarreni birrimurrngbebmerrinj, bedda wanjh bindinguneng bindiyakwong nawu seven birridjurdudjurduh bulikki nawu birrimbebmerrinj werrk.]]></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ja bu bindinguneng, kunmekbe birridjalkukyimi yiman rerrih minj bindinguyi, dja birridjalmurrngbebmerrinj munguyh, yiman bu kerrngehkenh birrikukyimi. Wanjh ngakodjkerrolkka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Dja mak nganang bu ngakodjbukirriwam seven manme djordmerreni kore kundalkkudji, kaluk manburrkkimuk dja manmak,]]></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dja seven manme manbu manweleberrkni manmowarreni dja mak yiman manmayorrkwurlhmikenh kinjeng, wanjh manmekbe kolhdedangerrinj rerr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anjh manme manbu manmowarreni bindinguneng manbu seven manmakni. Dja ngaye kuhni ngabenmarneyimeng birrikurdang, dja minj nangale nganmarnekarreyolyolmeninj.”]]></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anjh Joseph bimarneyimeng Pharaoh, yimeng, “Nawu ngudda Pharaoh yikodjbukirriwam wanjh mandjalkudjiwi. God ngunyingkihbengdayhkeng bu baleh darnkih kakurduyim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awu seven birrimak bulikki wanjh ngundimarnemulewan seven mandjewk, dja seven manmak manme wanjh seven mandjewk. Nawu yikodjbukirriwam wanjh mandjalkudj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Dja seven nawu birrimowarre bulikki nawu birrimurrngbebmerrinj nawu yerre bindimarnebidburrinj, wanjh ngundimarnemulewan seven mandjewk, dja manbu seven manlarrk manme manbu yiman kunmayorrk wurlhmi kinjeng, manekke warridj wanjh ngundimarneyolyolme seven mandjewk bu kabolkdarlehmen, manme kayakmen kore kubolkwarlah Egypt row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luk rerrikah bu mandjewk bokenh, wanjh Pharaoh kodjbukirriwam. Nungan bukirriburrinj kore yimankek darnkih mankabo Nile dingihd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anjh kunmekbe bu ngayimeng ke nawu king Pharaoh, God ngunyingkihbengdayhkeng bu baleh kakurduyime darnki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Kaluk kamre seven mandjewk bu manme manwern duninjh karrikarrme kore kubolkwarlah Egypt rowk.]]></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Dja rerrikah wanjh kamre seven mandjewk bu minj kadjordmen manme, karridjalyawarren rowk. Wanjh bininj kaluk karribengmidjdan kore manme manwern karrikarrmi kore Egypt, kadjalbolkwarremen duninj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anjh bu kunmekbe kayimerran kadjewkwarremen rowk, karriyawarren duninjh, wanjh kunmekbekenh kunu kaluk karribengmidjdan kore manwern karrikarrmi.]]></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Dja bu bokenh yikodjbukirriwam, wanjh kunu ngunbukkan bu nungka God wokrayekworrinj duninjh, dja nungan God darnkih kakurduyime kore ngunbukkang.”]]></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Mak Joseph yimeng, “Wanjh kunu yidjarrngbu bininj nawu mayalimak dja kaburrbun yeledj kabenmarneyime, dja yikurrmen kawohrnan kore kubolkwarlah Egyp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Dja mak yibenkurrmen bininj nawu kabirribolknahnan, dja bu mandjewk seven bu manme manwern wanjh bedda kabirrimang yikah manme. Birriwarlahkenh bininj birrika kunkarrngbakmeng manbu manme bedberre, dja mankudji kabindiwon nawu kabirrimang kabirrikarekurrm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Kaluk bu kamre mandjewk kore manme manwern wanjh manme kabirrimang kabirrikarekurrme bu ngudda Pharaoh yiwohrnan yibenmarneyimen kabirrikarekurrme kore kubolkkihkimuk, wanjh kumekbe kunu kakareyo.]]></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Manmekbe manme kakareyo ba bu kaluk karringun bu kamre seven mandjewk kore kabolkdarlehmen karriyawarren kore kubolkwarlah Egypt. Kunmekbe yikurduyimen ba minj bininj karridowen bu manmeyak kondah kubolkwarlah Egypt.”Pharaoh Bikurrmeng Joseph Bu Kawohrnan Kore Egypt.Genesis 41:37-57]]></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u kunmekbe Pharaoh bekkang nungka dja bininj nuye birrikihkimuk nawu birrimarnedurrkmirri, wanjh birribekkarrinj kamak bu kuhni kabirrikurduyi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anjh kumekbe nang seven birrikukmak dja birridjurdudjurduh bulikki birrimbidburrinj kore kukabobeh, birringuni kunbak.]]></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Wanjh Pharaoh bendjawam bedda nawu birrikihkimuk nuye, “Minj nuk nabuyika karringalke bininj yiman nungka Joseph nawu kunmalng God nuye kakarrm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Wanjh kunu Pharaoh bimarneyimeng Joseph, “Bu God kuhni rowk ngunbukkang, minj nangale nabuyika kaburrbun yeledj kabenmarneyime, dja minj nangale mayalimak yiman ngudda.]]></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Ngudda wanjh yibenmarnewohrnan bininj nawu kabirrini kururrk ngardduk, dja bininj rowk ngardduk ngundiwokmarrkmang kore yibenwokrayekwon. Dja ngudda yidjalwohrnan, dja ngaye ngadjalkudji nawu king ngawernhwohrna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Wanjh Pharaoh bimarneyimeng Joseph, “Yina ngaye kurrmeng ngudda yiwohrnan kubolkwarlah rowk Egypt.”]]></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Wanjh Pharaoh bidyerrkkerrinj nawu biddjongbuyindi nawu nungan king ngeydi, dja bibiddjongbom Joseph, dja bidjongbom manburrba namak duninjh, dja bimangiwong wirlmurrng gold chain.]]></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Dja bikurrmeng karrahkenhdi kore wirlbarra, nungka king nuye nawernhmakni dja Joseph nuye manmakni rerrih. Wanjh bininj birrikayhmeng nuye Joseph bu kumhrey, “Ngurrimarnewayhmen.” Kunu wanjh bimarnbom kawohrnan kubolkwarlah rowk Egypt.]]></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Dja mak Pharaoh bimarneyimeng Joseph, “Ngaye wanjh Pharaoh, dja bu ngudda minj yibenmarnekodjduhme bininj, minj baleh kabirrikurduyime kore kubolkwarlah rowk Egypt.”]]></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Wanjh Pharaoh bingeykurrmeng Joseph Zaphenath-paneah, dja biwong daluk benemarrinj ngalbu ngeyyoy Asenath, ngalbeywurd nuye Potiphera nawu wohrnani yiwarrudj bedberre kore kunred On. Wanjh Joseph rey kubolkbubuyika rowk kore kubolkwarlah Egypt.]]></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Joseph wanjh mandjewk nuyeni thirty bu dedjdjingmey bimarnedurrkmirri king Pharaoh nawu wohrnani kore Egypt. Wanjh Joseph bu di kore Pharaoh wanjh bebmeng, dja wam rengehrey kore kubolkbubuyika rowk kore kubolkwarlah Egypt.]]></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Wanjh bu mandjewk seven manme manwern djordmerreni, manwern duninj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anjh kumekbe birribuyikawali seven bulikki birrimbidburrinj yerre nawu birrimowarreni dja birrimurrngbebmerrinj. Wanjh kumekbe birridjarrkdi nawu bulikki rowk, kumekbe kore kurrid ngarre Nile mankabo.]]></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dja nungka manme mangi bu mandjewk seven kore manwern birrikarrmi kore Egypt, dja nungka karekurrmi kore kubolkkihkimuk. Kore kubolkkihkimukbubuyika nungka bebbehkarekurrmi manme manbu djordmerreni kumekbe kore kabbal darnkih kore kubolkkimuk, kudjalmekbe darnhkarekurrmi.]]></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Wanjh Joseph karekurrmi manmim mandjalwernkenh duninjh, yiman kamirndeyime kunkayalanj kore kurrid kurrula, kaluk minj munguyh bimbuyi rohrokmeninj, dja manwern duninjh, minj nangale rohrokmeninj.]]></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Bu minj kumbangmeyimerrangimeninj bu mandjewk kawarremen, wanjh Joseph benbenebornang bebeywurd bokenh. Asenath ngalbeywurd nuye Potiphera nawu bininj yiwarrudj wohrnani bedberre kunred On, ngalmekbe Asenath bimarneyawmey Joseph.]]></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Joseph bingeykurrmeng nadjdjaman Manasseh. Dja yimeng, “Kunmekbe ngangeykurrmeng bu God nganmarnbom ngabengmidjdanj kunmurrngrayek ngardduk, dja mak yiman ngabenbengmidjdanj nawu ngarrimud.”]]></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Dja nawu nawalawalak nungka wanjh bingeykurrmeng Ephraim.  Dja nungka yimeng, “Kunmekbe ngangeykurrmeng bu God nungka nganmarnbom ngayerdwernminj kore kondah kubolkwarlah kore nganjilngwarreni.”]]></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Wanjh mandjewk seven bu manme manwernni kore kubolkwarlah Egypt kaluk yakminj,]]></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dja dedjdjingmey bu seven mandjewk bininj birriyawarrinj manme bu Joseph yimeng. Kubolkbubuyika rowk birriyawarreni, dja kore kubolkbubuyika rowk kore kubolkwarlah Egypt wanjh manme yongohyoy.]]></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Kaluk bu birriwernhmarrwedoweni bininj kore Egypt rowk, wanjh kunnalk dorrenghni bininj birrikayhmi Pharaoh, birridjawani manmekah. Dja Pharaoh benmarneyimeng rowk bininj nawu Egyptbeh, “Ngurriray kore Joseph, dja bu baleh ngunmarneyime, kunmekbe ngurrikurduyimen.”]]></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Wanjh bu warlahminj manme birriyawarreni kubolkwarlah rowk Egypt, Joseph dangmarrhmey kunrurrk rowk kore manme karehkareyoy, dja weykani bedberre bininj nawu Egyptbeh. Dja djewkwarreminj duninjh, meyakminj kore kubolkwarlah Egypt rowk.]]></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Dja mak bininj birrimdolkkarrinj kubolkbubuyika rowk, birrimrey kore Egypt kore Joseph mimweykahweykani. Kunmekbe birrikurduyimi bu birriyawarreni duninjh kubolkbubuyika rowk kuror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anjh nawu birrimowarreni birrimurrngbebmerrinj bulikki bindikuknguneng bindiyakwong rowk nawu birrikukmakni birridjurdudjurduhni. Wanjh Pharaoh kodjkerrolkkang.]]></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luk nungka yawoyhkeyonginj, wanjh yawoyhkodjbukirriwam. Kumekbe nang seven manburrkkimukni dja manmakni manme djordmerreni kore kundalkkudj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anjh kumekbe kaluk yerre kolhdebebmerrinj seven manmowarreni manme manbu yiman manmayorrkwurlhkenh kinje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anjh manmekbe manme manbu manmowarreni bindinguneng manbu manmak manburrkkimuk manme, bindiyakwong rowk. Wanjh Pharaoh kodjkerrolkkang, yimerrinj, “A! Ngaye ngakodjbukirriwam.”]]></a:t>
            </a:r>
          </a:p>
        </p:txBody>
      </p:sp>
    </p:spTree>
  </p:cSld>
  <p:clrMapOvr>
    <a:masterClrMapping/>
  </p:clrMapOvr>
</p:sld>
</file>

<file path=ppt/theme/theme1.xml><?xml version="1.0" encoding="utf-8"?>
<a:theme xmlns:a="http://schemas.openxmlformats.org/drawingml/2006/main" name="Theme67">
  <a:themeElements>
    <a:clrScheme name="Theme6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2026-09-02T09:48:37Z</dcterms:created>
  <dcterms:modified xsi:type="dcterms:W3CDTF">2026-09-02T09:48:37Z</dcterms:modified>
  <dc:title>Bible.com.au: Genesis 41:1-57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