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ore manrakel kaluk danjbik manyenhyende, wanjh bu worrbebmerrinj, wanjh kundjalmekbe rerrih mannguy dangerrinj, dja manme mirndedjolengminj manbu grap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aoh nuye banikkin ngakarrmi kubid ngardduk wanjh ngamey grapes dja ngakalkkiddjuwimeng kore banikkin nuye Pharaoh, dja ngabidkenwong banikkin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oseph bimarneyimeng, “Kuhni wanjh kakarreyime. Manbu danjbik manyende kayolyolme kunbarnangarra danjbi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minj kabangmeyakmen kunbarnangarra danjbik wanjh Pharaoh ngunbebke dja ngunmarnbun yiyawoyhmarnedurrkmirri, dja ngudda kaluk yibidkenwon banikkin yiman bu kerrngehkenh yihkurduyimi bu ngudda yimarneboka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yina! Kaluk bu ngudda ke kayimerran kamak rowk, wanjh kanburrbu ngaye, dja kankongibu kunmak kanmarnekurduyimen, ngadjare kanmulewan kore Pharaoh ba ngabebme kondah kururrkb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mekbe yikurduyimen dja ngaye ngandidjirdmey kore Hebrew ngadberre kubolkwarlah, dja kondah Egypt warridj minj njale kunwarre ngayimeninj ngandikurrmengkenh kondah kubolkwarre kore kururrkmun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ninj nawu king bimarnekinjeyi manme, bu nungka bimarnekarrebekkang nabuyika nuye bu kamak rowk, wanjh nungka bimarneyimeng Joseph, “Ngaye warridj ngakodjbukirriwam, ngangorrkani kukodj ngardduk basket danjbik manme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kore basket manbu kaddum duninjh, dahkendi manme manbu mankerrikenh manbubuyika nuye Pharaoh, dja mayhmayh birringuni manme kore basketbeh kukodj ngarddu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oseph yimeng, “Kuhni wanjh kakarreyime. Nawu basket danjbik kaluk wanjh kayolyolme kunbarnangarra danjbi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minj kabangmeyakmen kunbarnangarra danjbik wanjh Pharaoh ngunbebke dja ngunkomdjobke wanjh ngunkukbarnname kurrulk, dja mayhmayh ngundikukng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Benbenebebbehmarnekarreyolyolmeng Kunkodjbukirri Berrewoneng Nawu Birridjarrkdangbalhmiyindi.Genesis 40: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kunbarnangarra danjbik kaluk Pharaoh nuyeni birthday bu burrbuni kore nungan danginj, nungka mulil marnbom bedberre bininj nawu birrikihkimukni birrimarnedurrkmirri, dja nungka benbenebebkeng bininj nawu bimarnebokani, dja nabuyika nawu bimarnekinjeyi manme, benbenemkang kore bininj nuye nawu birrimarnedurrkmirri birrikihkimuk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wu bimarnebokani nungka king bimarnbom biyawoyhmarnedurrkmirri, bibidkenwoni banikk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awu bimarnekinjeyi manme, nungka bikukbarnnameng kore kurrulk, kunmekbe yimerranj bu Joseph benbenemarnekarreyolyol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yiman djamku kuninjkunu karreyimerranj, dja bininj nawu king bimarnebokani minj biburrbuyi Joseph, bidjalbengmidjda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yerrekah bininj bokenh benenjilngwarrewong nungka nawu benehmarnedurrkmirri, nawu king Pharaoh, nawu wohrnawohrnani kubolkwarlah Egpyt. Nakudji bininj nawu wohrnani bedberre nawu birrimarnebokani king Pharaoh, dja nabuyika nawu wohrnani bedberre nawu manme birrimarnekinjeyi nawu king. Nungka wanjh yidduy bu kunmekbe beneyimeng bininj bokenh nawu benekihkimuk benemarnedurrkm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enbenedangbalhmeng kore prison, kore kunrurrk nuye bininj nawu wohrnani bedberre bininj nawu king birrimarnerurrknahnani, kaluk kubolkkudjiwi kore Joseph dangbalhmiyin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mekbe nawu wohrnani bedberre djamun nawu king birrimarnerurrknahnani, wanjh bikurrmeng Joseph kabenbenenahnan, wanjh nungka benbenemarnedurrkmirri, benbenemarnekani manme. Kaluk bedda kunkuyengwurd benedangbalhmiyin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kunkudji kumunun king Pharaoh nuye bininj nawu bimarnebokani dja mak nabuyika nawu bimarnekinjeyi manme, nawu benedangbalhmiyindi kore prison, wanjh benebebbehkodjbukirriwam, kaluk manbebbehkarrebubuy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luk bu kukabel bu Joseph benbenemarnebebmeng benbenenang bedda nawu benekihkimukni benemarnedurrkmirri Pharaoh nawu birridjarrkdangbalhmiyindi, benbenenang bedda wanjh benenjilngwarreni. Wanjh kunu Joseph benbenedjawam, “Njalekah bolkkime ngunekebbu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edda beneyimeng, “Ngad nganekodjbukirriwam, dja minj nangale kaburrbun bu kanbenemarnekarreyolyolme.”Wanjh Joseph benbenemarneyimeng, “God nadjalkudji kaburrbun dja kanmarnekarreyolyolme. Wanjh ngadjare kandimarneyime nawu njale ngunekodjbukirriw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u bininj nawu king bimarnebokani bimarneyimeng Joseph bukirri nawu nuye nungka kodjbukirriwam, yimeng, “Bu ngaye ngakodjbukirriwam nganang manrakel kore kumirrk ngardduk,]]></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Genesis 40:1-23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