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7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kore manrakel kaluk danjbik manyenhyende, wanjh bu worrbebmerrinj, wanjh kundjalmekbe rerrih mannguy dangerrinj, dja manme mirndedjolengminj manbu grap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araoh nuye banikkin ngakarrmi kubid ngardduk wanjh ngamey grapes dja ngakalkkiddjuwimeng kore banikkin nuye Pharaoh, dja ngabidkenwong banikkin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Joseph bimarneyimeng, “Kuhni wanjh kakarreyime. Manbu danjbik manyende kayolyolme kunbarnangarra danjbi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bu minj kabangmeyakmen kunbarnangarra danjbik wanjh Pharaoh ngunbebke dja ngunmarnbun yiyawoyhmarnedurrkmirri, dja ngudda kaluk yibidkenwon banikkin yiman bu kerrngehkenh yihkurduyimi bu ngudda yimarneboka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yina! Kaluk bu ngudda ke kayimerran kamak rowk, wanjh kanburrbu ngaye, dja kankongibu kunmak kanmarnekurduyimen, ngadjare kanmulewan kore Pharaoh ba ngabebme kondah kururrkbe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nmekbe yikurduyimen dja ngaye ngandidjirdmey kore Hebrew ngadberre kubolkwarlah, dja kondah Egypt warridj minj njale kunwarre ngayimeninj ngandikurrmengkenh kondah kubolkwarre kore kururrkmunu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ininj nawu king bimarnekinjeyi manme, bu nungka bimarnekarrebekkang nabuyika nuye bu kamak rowk, wanjh nungka bimarneyimeng Joseph, “Ngaye warridj ngakodjbukirriwam, ngangorrkani kukodj ngardduk basket danjbik manmeken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kore basket manbu kaddum duninjh, dahkendi manme manbu mankerrikenh manbubuyika nuye Pharaoh, dja mayhmayh birringuni manme kore basketbeh kukodj ngarddu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Joseph yimeng, “Kuhni wanjh kakarreyime. Nawu basket danjbik kaluk wanjh kayolyolme kunbarnangarra danjbi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u minj kabangmeyakmen kunbarnangarra danjbik wanjh Pharaoh ngunbebke dja ngunkomdjobke wanjh ngunkukbarnname kurrulk, dja mayhmayh ngundikukng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Benbenebebbehmarnekarreyolyolmeng Kunkodjbukirri Berrewoneng Nawu Birridjarrkdangbalhmiyindi.Genesis 40:1-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u kunbarnangarra danjbik kaluk Pharaoh nuyeni birthday bu burrbuni kore nungan danginj, nungka mulil marnbom bedberre bininj nawu birrikihkimukni birrimarnedurrkmirri, dja nungka benbenebebkeng bininj nawu bimarnebokani, dja nabuyika nawu bimarnekinjeyi manme, benbenemkang kore bininj nuye nawu birrimarnedurrkmirri birrikihkimuk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wu bimarnebokani nungka king bimarnbom biyawoyhmarnedurrkmirri, bibidkenwoni banikk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nawu bimarnekinjeyi manme, nungka bikukbarnnameng kore kurrulk, kunmekbe yimerranj bu Joseph benbenemarnekarreyolyolme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yiman djamku kuninjkunu karreyimerranj, dja bininj nawu king bimarnebokani minj biburrbuyi Joseph, bidjalbengmidjdanj.]]></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yerrekah bininj bokenh benenjilngwarrewong nungka nawu benehmarnedurrkmirri, nawu king Pharaoh, nawu wohrnawohrnani kubolkwarlah Egpyt. Nakudji bininj nawu wohrnani bedberre nawu birrimarnebokani king Pharaoh, dja nabuyika nawu wohrnani bedberre nawu manme birrimarnekinjeyi nawu king. Nungka wanjh yidduy bu kunmekbe beneyimeng bininj bokenh nawu benekihkimuk benemarnedurrkmir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enbenedangbalhmeng kore prison, kore kunrurrk nuye bininj nawu wohrnani bedberre bininj nawu king birrimarnerurrknahnani, kaluk kubolkkudjiwi kore Joseph dangbalhmiyind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amekbe nawu wohrnani bedberre djamun nawu king birrimarnerurrknahnani, wanjh bikurrmeng Joseph kabenbenenahnan, wanjh nungka benbenemarnedurrkmirri, benbenemarnekani manme. Kaluk bedda kunkuyengwurd benedangbalhmiyind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kunkudji kumunun king Pharaoh nuye bininj nawu bimarnebokani dja mak nabuyika nawu bimarnekinjeyi manme, nawu benedangbalhmiyindi kore prison, wanjh benebebbehkodjbukirriwam, kaluk manbebbehkarrebubuyi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luk bu kukabel bu Joseph benbenemarnebebmeng benbenenang bedda nawu benekihkimukni benemarnedurrkmirri Pharaoh nawu birridjarrkdangbalhmiyindi, benbenenang bedda wanjh benenjilngwarreni. Wanjh kunu Joseph benbenedjawam, “Njalekah bolkkime ngunekebbu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bedda beneyimeng, “Ngad nganekodjbukirriwam, dja minj nangale kaburrbun bu kanbenemarnekarreyolyolme.”Wanjh Joseph benbenemarneyimeng, “God nadjalkudji kaburrbun dja kanmarnekarreyolyolme. Wanjh ngadjare kandimarneyime nawu njale ngunekodjbukirriwa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kunu bininj nawu king bimarnebokani bimarneyimeng Joseph bukirri nawu nuye nungka kodjbukirriwam, yimeng, “Bu ngaye ngakodjbukirriwam nganang manrakel kore kumirrk ngardduk,]]></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2026-09-02T09:48:37Z</dcterms:created>
  <dcterms:modified xsi:type="dcterms:W3CDTF">2026-09-02T09:48:37Z</dcterms:modified>
  <dc:title>Bible.com.au: Genesis 40:1-23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