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4:1-2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ininj Bokenh Cain Dja Abel Nawu BenedanginjGenesis 4:1-1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Adam beneyonginj Eve ngalbu ngalbininjkobeng nuye, wanjh ngaleng yawkani, dja biyawmey nawu Cain. Dja ngaleng yimeng, “Wanjh ngayawmey bininj bu Yawey nawu God nganbidyikarrme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mak ngaleng biyawmey Abel nawu benedanginj Cain. Abel kaluk nungka bennahnani mayh nawu sheep, dja Cain nungka bolkyilkbuni kuro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kaluk bu Cain kumkang yikahwi manme manbu kunrorre bimarnengalkeng, kumkang biwong nawu Yawe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Abel nawu nungka wanjh mey mayh nuye nawu nadjdjamanni nawu nawernhmak kunbalem dorrengh, wanjh kumkang biwong Yawey. Wanjh nungka Yawey yimeng kamak bu nang Abel dja nawu nungka balweykang biwong nungk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bu binang Cain dja manbu nungka biwong, wanjh nungka Yawey minj yimeninj kamak. Kunmekbe wanjh Cain nungka yidduy duninjh, dja mak kebbume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Yawey bimarneyimeng Cain, “Njalekenh ngudda yihyiddung, dja njalekah mak yihkebbu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 ngudda yikurduyime kunmak wanjh minj nuk ngayime ke yimak? Dja bu ngudda minj yikurduyime kunmak, wanjh kunu kunwarre yiman ngunmarneyo kuberrkkah kore kururrkdangmaye ke, ngunmadbun, kadjare ngundarrkidmang, dja nguddambu wanjh yiman rerrih yibu, yuwn yimarrkma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Cain bimarneyimeng Abel nawu benedanginj, yimeng, “Kab ngarray kore kabbal.” Bu kumekbe kabbal benehni Cain bibom nawu benedanginj, wanjh bikukkurrme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Yawey bidjawam Cain, yimeng, “Nawu ngudda ngunedanginj Abel, kaluk baleh wam?” Wanjh Cain biwokmey, yimeng, “Ngayembu ngawakwan, yiddok ngaye yimankek nganahnan nawu nganedangin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Yawey yimeng, “Ngudda baleh yikurduyimeng? Kanbekka, kunkurlba nuye nungka nawu ngunedanginj wanjh yiman ngankayhme kukulkbe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kuhni bu ngudda ke kunyid, dja bonj minj mak yiyawoyhbolkyilkbun kunrorre nawu yiman bikurlbabonguneng yibidkenwong nawu ngudda ngunedanginj.]]></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bu ngudda yimankek yibolkyilkbun kunrorre, wanjh minj ngunmarnengalke manme. Dja ngudda yiman yikelerlobme yidjalwohrewohre munguyh kubolkbubuyika kurorre dja yiredya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Cain bimarneyimeng nawu Yawey, yimeng, “Kuhni bu ngudda kandahmeng wernkih duninjh, wanjh ngabekkarren kunrayek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olkkime wanjh ngudda kankukmunkewe minj ngabolkyilkbun, dja mak minj ngamyawoyhre kore ngudda. Ngaye kaluk ngaredyak, dja ngadjalwohre munguyh kubolkbubuyika bu ngakelerlobme. Dja nawu yimankek nganngalke wanjh nganbun ngankukkurrm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Yawey bimarneyimeng, “Burrkyak, dja bu nangale ngunbun yirrowen, wanjh kunu seven bininjwali kabirridowen.” Wanjh nungka Yawey bikukbimbom Cain ba minj nangale nawu bingalkemeninj bibuy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Cain wam bolkbawong kumekbe kore Yawey ni, wanjh nungka wam ni kore kubolkwarlah kabolkngeyyo Nod, koyekkah kore Eden.Nawu Cain Benkebmawahmeng.Genesis 4:17-24]]></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Cain wanjh beneyonginj ngalbininjkobeng nuye, wanjh ngaleng yawkani, wanjh biyawmey Enoch. Cain rurrkdundulubuni kubolkkimuk wanjh kunu bolkngeykurrmeng Enoch, beywurd bolkngeykenka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Enoch nunganwali bibornang Irad, nawu nunganwali Irad bibornang Mehujael, Mehujael wanjh bibornang Methushael, dja Methushael nunganwali bibornang Lamec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Lamech benbenemey daluk bokenh, ngalkudji ngeyyoy Adah, dja ngalbuyika ngeyyoy Zilla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dah wanjh biyawmey Jabal. Dja nungka Jabal wanjh Mawah bedberre nawu kabirriyo kore dabburlin, dja kabirrimirndenahnan mayh.]]></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awu Jabal benedanginj wanjh ngeyyoy Jubal, dja nungka wanjh Mawah bedberre nawu kabirribun lyre manbu yiman guitar, dja mak kabirribuhme nawu flut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Zillah ngaleng mak biyawmey narangem nawu ngeyyoy Tubal-Cain, dja nungka marnbuni kukbubuyika yehyeng bu wirlmurrng bronze dja iron. Kaluk Tubal-Cain benedanginj ngaldaluk, ngaleng wanjh ngeyyoy Naama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Lamech benbenemarneyimeng ngalbibininjkobeng nawu nuye, yimeng, “Ngudda nawu Adah dja Zillah ngalbibininjkobeng ngardduk, kandibekka, kunwok ngardduk ngunebekka. Ngaye ngabom bininj ngakukkurrmeng bu nungka werrk nganbom, yawurrinj ngabom bu nungka werrk ngankanjbarrhme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 seven bininj birridowimeninj bu Cain nangale bibuyi bikukkurrmeninj, wanjh seventy seven bininj kabirridowen bu nangale nganbun ngaye Lamech ngankukkurrme.”Seth Dja EnoshGenesis 4:25-26]]></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dam beneyawoyhyonginj ngalbininjkobeng nuye wanjh ngaleng biyawmey narangem dja bingeykurrmeng Seth. Ngalkai yimihyimi, “God nganwong nabuyika wurdyaw bimarnebolkmey Abel, dja Cain bibo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Seth warridj bibornang narangem, dja bingeykurrmeng Enosh. Wanjh yiman bu kunmekbe bininj birridedjdjingmangi birrimarnekayhmi Yawey nuye kunngey bu birrihdi yiwarrudj.]]></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2026-05-29T22:24:44Z</dcterms:created>
  <dcterms:modified xsi:type="dcterms:W3CDTF">2026-05-29T22:24:44Z</dcterms:modified>
  <dc:title>Bible.com.au: Genesis 4:1-26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