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presProps" Target="presProps.xml"/>
  <Relationship Id="rId33" Type="http://schemas.openxmlformats.org/officeDocument/2006/relationships/viewProps" Target="viewProps.xml"/>
  <Relationship Id="rId3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590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4: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anjh Cain bimarneyimeng Abel nawu benedanginj, yimeng, “Kab ngarray kore kabbal.” Bu kumekbe kabbal benehni Cain bibom nawu benedanginj, wanjh bikukkurrme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anjh Yawey bidjawam Cain, yimeng, “Nawu ngudda ngunedanginj Abel, kaluk baleh wam?” Wanjh Cain biwokmey, yimeng, “Ngayembu ngawakwan, yiddok ngaye yimankek nganahnan nawu nganedanginj?”]]></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anjh Yawey yimeng, “Ngudda baleh yikurduyimeng? Kanbekka, kunkurlba nuye nungka nawu ngunedanginj wanjh yiman ngankayhme kukulkbe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anjh kuhni bu ngudda ke kunyid, dja bonj minj mak yiyawoyhbolkyilkbun kunrorre nawu yiman bikurlbabonguneng yibidkenwong nawu ngudda ngunedanginj.]]></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anjh bu ngudda yimankek yibolkyilkbun kunrorre, wanjh minj ngunmarnengalke manme. Dja ngudda yiman yikelerlobme yidjalwohrewohre munguyh kubolkbubuyika kurorre dja yiredyak.”]]></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Wanjh Cain bimarneyimeng nawu Yawey, yimeng, “Kuhni bu ngudda kandahmeng wernkih duninjh, wanjh ngabekkarren kunrayek duninj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Bolkkime wanjh ngudda kankukmunkewe minj ngabolkyilkbun, dja mak minj ngamyawoyhre kore ngudda. Ngaye kaluk ngaredyak, dja ngadjalwohre munguyh kubolkbubuyika bu ngakelerlobme. Dja nawu yimankek nganngalke wanjh nganbun ngankukkurrm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anjh Yawey bimarneyimeng, “Burrkyak, dja bu nangale ngunbun yirrowen, wanjh kunu seven bininjwali kabirridowen.” Wanjh nungka Yawey bikukbimbom Cain ba minj nangale nawu bingalkemeninj bibu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Wanjh Cain wam bolkbawong kumekbe kore Yawey ni, wanjh nungka wam ni kore kubolkwarlah kabolkngeyyo Nod, koyekkah kore Eden.Nawu Cain Benkebmawahmeng.Genesis 4:17-24]]></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Cain wanjh beneyonginj ngalbininjkobeng nuye, wanjh ngaleng yawkani, wanjh biyawmey Enoch. Cain rurrkdundulubuni kubolkkimuk wanjh kunu bolkngeykurrmeng Enoch, beywurd bolkngeykenka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Bininj Bokenh Cain Dja Abel Nawu BenedanginjGenesis 4:1-16]]></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Enoch nunganwali bibornang Irad, nawu nunganwali Irad bibornang Mehujael, Mehujael wanjh bibornang Methushael, dja Methushael nunganwali bibornang Lamec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Lamech benbenemey daluk bokenh, ngalkudji ngeyyoy Adah, dja ngalbuyika ngeyyoy Zillah.]]></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dah wanjh biyawmey Jabal. Dja nungka Jabal wanjh Mawah bedberre nawu kabirriyo kore dabburlin, dja kabirrimirndenahnan may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awu Jabal benedanginj wanjh ngeyyoy Jubal, dja nungka wanjh Mawah bedberre nawu kabirribun lyre manbu yiman guitar, dja mak kabirribuhme nawu flu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ja Zillah ngaleng mak biyawmey narangem nawu ngeyyoy Tubal-Cain, dja nungka marnbuni kukbubuyika yehyeng bu wirlmurrng bronze dja iron. Kaluk Tubal-Cain benedanginj ngaldaluk, ngaleng wanjh ngeyyoy Naam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anjh Lamech benbenemarneyimeng ngalbibininjkobeng nawu nuye, yimeng, “Ngudda nawu Adah dja Zillah ngalbibininjkobeng ngardduk, kandibekka, kunwok ngardduk ngunebekka. Ngaye ngabom bininj ngakukkurrmeng bu nungka werrk nganbom, yawurrinj ngabom bu nungka werrk ngankanjbarrhmey.]]></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Bu seven bininj birridowimeninj bu Cain nangale bibuyi bikukkurrmeninj, wanjh seventy seven bininj kabirridowen bu nangale nganbun ngaye Lamech ngankukkurrme.”Seth Dja EnoshGenesis 4:25-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dam beneyawoyhyonginj ngalbininjkobeng nuye wanjh ngaleng biyawmey narangem dja bingeykurrmeng Seth. Ngalkai yimihyimi, “God nganwong nabuyika wurdyaw bimarnebolkmey Abel, dja Cain bibo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Seth warridj bibornang narangem, dja bingeykurrmeng Enosh. Wanjh yiman bu kunmekbe bininj birridedjdjingmangi birrimarnekayhmi Yawey nuye kunngey bu birrihdi yiwarrudj.]]></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Adam beneyonginj Eve ngalbu ngalbininjkobeng nuye, wanjh ngaleng yawkani, dja biyawmey nawu Cain. Dja ngaleng yimeng, “Wanjh ngayawmey bininj bu Yawey nawu God nganbidyikarrmeng.”]]></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Kaluk mak ngaleng biyawmey Abel nawu benedanginj Cain. Abel kaluk nungka bennahnani mayh nawu sheep, dja Cain nungka bolkyilkbuni kuror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Dja kaluk bu Cain kumkang yikahwi manme manbu kunrorre bimarnengalkeng, kumkang biwong nawu Yawey.]]></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ja Abel nawu nungka wanjh mey mayh nuye nawu nadjdjamanni nawu nawernhmak kunbalem dorrengh, wanjh kumkang biwong Yawey. Wanjh nungka Yawey yimeng kamak bu nang Abel dja nawu nungka balweykang biwong nungk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ja bu binang Cain dja manbu nungka biwong, wanjh nungka Yawey minj yimeninj kamak. Kunmekbe wanjh Cain nungka yidduy duninjh, dja mak kebbume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Wanjh Yawey bimarneyimeng Cain, “Njalekenh ngudda yihyiddung, dja njalekah mak yihkebbum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 ngudda yikurduyime kunmak wanjh minj nuk ngayime ke yimak? Dja bu ngudda minj yikurduyime kunmak, wanjh kunu kunwarre yiman ngunmarneyo kuberrkkah kore kururrkdangmaye ke, ngunmadbun, kadjare ngundarrkidmang, dja nguddambu wanjh yiman rerrih yibu, yuwn yimarrkmang.”]]></a:t>
            </a:r>
          </a:p>
        </p:txBody>
      </p:sp>
    </p:spTree>
  </p:cSld>
  <p:clrMapOvr>
    <a:masterClrMapping/>
  </p:clrMapOvr>
</p:sld>
</file>

<file path=ppt/theme/theme1.xml><?xml version="1.0" encoding="utf-8"?>
<a:theme xmlns:a="http://schemas.openxmlformats.org/drawingml/2006/main" name="Theme26">
  <a:themeElements>
    <a:clrScheme name="Theme2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2026-09-02T09:00:31Z</dcterms:created>
  <dcterms:modified xsi:type="dcterms:W3CDTF">2026-09-02T09:00:31Z</dcterms:modified>
  <dc:title>Bible.com.au: Genesis 4:1-26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