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Cain bimarneyimeng Abel nawu benedanginj, yimeng, “Kab ngarray kore kabbal.” Bu kumekbe kabbal benehni Cain bibom nawu benedanginj, wanjh bikukkurr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bidjawam Cain, yimeng, “Nawu ngudda ngunedanginj Abel, kaluk baleh wam?” Wanjh Cain biwokmey, yimeng, “Ngayembu ngawakwan, yiddok ngaye yimankek nganahnan nawu nganedang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awey yimeng, “Ngudda baleh yikurduyimeng? Kanbekka, kunkurlba nuye nungka nawu ngunedanginj wanjh yiman ngankayhme kukulk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hni bu ngudda ke kunyid, dja bonj minj mak yiyawoyhbolkyilkbun kunrorre nawu yiman bikurlbabonguneng yibidkenwong nawu ngudda ngunedang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ngudda yimankek yibolkyilkbun kunrorre, wanjh minj ngunmarnengalke manme. Dja ngudda yiman yikelerlobme yidjalwohrewohre munguyh kubolkbubuyika kurorre dja yiredy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Cain bimarneyimeng nawu Yawey, yimeng, “Kuhni bu ngudda kandahmeng wernkih duninjh, wanjh ngabekkarren kunrayek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olkkime wanjh ngudda kankukmunkewe minj ngabolkyilkbun, dja mak minj ngamyawoyhre kore ngudda. Ngaye kaluk ngaredyak, dja ngadjalwohre munguyh kubolkbubuyika bu ngakelerlobme. Dja nawu yimankek nganngalke wanjh nganbun ngankukkurr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awey bimarneyimeng, “Burrkyak, dja bu nangale ngunbun yirrowen, wanjh kunu seven bininjwali kabirridowen.” Wanjh nungka Yawey bikukbimbom Cain ba minj nangale nawu bingalkemeninj bibu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Cain wam bolkbawong kumekbe kore Yawey ni, wanjh nungka wam ni kore kubolkwarlah kabolkngeyyo Nod, koyekkah kore Eden.Nawu Cain Benkebmawahmeng.Genesis 4:17-2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in wanjh beneyonginj ngalbininjkobeng nuye, wanjh ngaleng yawkani, wanjh biyawmey Enoch. Cain rurrkdundulubuni kubolkkimuk wanjh kunu bolkngeykurrmeng Enoch, beywurd bolkngeykenk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okenh Cain Dja Abel Nawu BenedanginjGenesis 4: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noch nunganwali bibornang Irad, nawu nunganwali Irad bibornang Mehujael, Mehujael wanjh bibornang Methushael, dja Methushael nunganwali bibornang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benbenemey daluk bokenh, ngalkudji ngeyyoy Adah, dja ngalbuyika ngeyyoy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h wanjh biyawmey Jabal. Dja nungka Jabal wanjh Mawah bedberre nawu kabirriyo kore dabburlin, dja kabirrimirndenahnan ma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wu Jabal benedanginj wanjh ngeyyoy Jubal, dja nungka wanjh Mawah bedberre nawu kabirribun lyre manbu yiman guitar, dja mak kabirribuhme nawu f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Zillah ngaleng mak biyawmey narangem nawu ngeyyoy Tubal-Cain, dja nungka marnbuni kukbubuyika yehyeng bu wirlmurrng bronze dja iron. Kaluk Tubal-Cain benedanginj ngaldaluk, ngaleng wanjh ngeyyoy Na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Lamech benbenemarneyimeng ngalbibininjkobeng nawu nuye, yimeng, “Ngudda nawu Adah dja Zillah ngalbibininjkobeng ngardduk, kandibekka, kunwok ngardduk ngunebekka. Ngaye ngabom bininj ngakukkurrmeng bu nungka werrk nganbom, yawurrinj ngabom bu nungka werrk ngankanjbarrhm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seven bininj birridowimeninj bu Cain nangale bibuyi bikukkurrmeninj, wanjh seventy seven bininj kabirridowen bu nangale nganbun ngaye Lamech ngankukkurrme.”Seth Dja EnoshGenesis 4:25-2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beneyawoyhyonginj ngalbininjkobeng nuye wanjh ngaleng biyawmey narangem dja bingeykurrmeng Seth. Ngalkai yimihyimi, “God nganwong nabuyika wurdyaw bimarnebolkmey Abel, dja Cain bib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th warridj bibornang narangem, dja bingeykurrmeng Enosh. Wanjh yiman bu kunmekbe bininj birridedjdjingmangi birrimarnekayhmi Yawey nuye kunngey bu birrihdi yiwarrud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Adam beneyonginj Eve ngalbu ngalbininjkobeng nuye, wanjh ngaleng yawkani, dja biyawmey nawu Cain. Dja ngaleng yimeng, “Wanjh ngayawmey bininj bu Yawey nawu God nganbidyikarr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mak ngaleng biyawmey Abel nawu benedanginj Cain. Abel kaluk nungka bennahnani mayh nawu sheep, dja Cain nungka bolkyilkbuni kuro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aluk bu Cain kumkang yikahwi manme manbu kunrorre bimarnengalkeng, kumkang biwong nawu Yaw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Abel nawu nungka wanjh mey mayh nuye nawu nadjdjamanni nawu nawernhmak kunbalem dorrengh, wanjh kumkang biwong Yawey. Wanjh nungka Yawey yimeng kamak bu nang Abel dja nawu nungka balweykang biwong nu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binang Cain dja manbu nungka biwong, wanjh nungka Yawey minj yimeninj kamak. Kunmekbe wanjh Cain nungka yidduy duninjh, dja mak kebbu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Yawey bimarneyimeng Cain, “Njalekenh ngudda yihyiddung, dja njalekah mak yihkebbu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dda yikurduyime kunmak wanjh minj nuk ngayime ke yimak? Dja bu ngudda minj yikurduyime kunmak, wanjh kunu kunwarre yiman ngunmarneyo kuberrkkah kore kururrkdangmaye ke, ngunmadbun, kadjare ngundarrkidmang, dja nguddambu wanjh yiman rerrih yibu, yuwn yimarrkmang.”]]></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2026-07-17T02:04:55Z</dcterms:created>
  <dcterms:modified xsi:type="dcterms:W3CDTF">2026-07-17T02:04:55Z</dcterms:modified>
  <dc:title>Bible.com.au: Genesis 4:1-26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