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ungka birrahmeng, yimeng, “Bu ngaye ngankarrme ngawohrnan, wanjh nungka nawu nganmarnewohrnan minj njale kaburrbun kondah kore kunrurrk, yehyeng nawu nungka kakarrme wanjh nungka ngankurrmeng ngamarnenah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nj nangale nabuyika kawernhwohrnan kondah kore kunrurrk, dja ngaye ngadjalwohrnan. Minj njale ngankaybuyi, dja yidjalkudji ngudda nawu nuye ngalbininjkobeng. Kaluk baleh yimankek ngaye kuhni kunwarre duninjh ngayime, dja God ngamarneyime kunwa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djamku ngaleng munguyh bu kunbarnangarrabubuyika bihmarneyimi, dja nungka Joseph bidjaldahmi, minj beneyuwirrinj dja minj mak niwirrinj kore ngal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kunbarnangarrakudji bu nungka ngimeng kururrk kore durrkmihdurrkmirri, dja minj nangale mak nawu birridurrkmirri birriniwirrinj kurur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galeng bimarnekarrmeng manburrba nawu kaddum djongbuyindi, dja yimeng, “Yimray ngarryo.” Dja nungka djalbawong manburrba kubid ngalengngarre dja kelerlobmeng kuber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ngaleng nang nungka bawong manburrba kubid ngalengngarre dja nungan kelerlobmeng kuber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galeng benkayhmeng nawu birrimarnedurrkmirri, dja benmarneyimeng, “Nabininjkobeng ngardduk bimkang nahni nawu Hebrew bininj kanyemikan kadberre. Nungka ngimeng kondah nganeyuwirrinjkenh dja ngaye ngakayh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nungka nganbekkang ngaye ngakayhmeng, wanjh nungka bawong manburrba nuye kore ngaye dja kelerlobmeng kuber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galeng kurrmeng manburrba nuye Joseph darnkih kore ngaleng ni, dja bimadbuni kamdurndengkenh nawu Joseph bimarnewohrna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kunkudjiwi kunwok bimarneyimeng, yimeng, “Nawu Hebrew bininj nawu ngunmarnedurrkmirri nawu ngudda yimkang kore ngad, nungka wanjh nganmarnengimeng nganyemikan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Namungukenh Birridangbalhmeng.Genesis 39:1-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u ngaye ngakayhmeng wanjh kundjalmekbe rerrih nungka bawong manburrba nuye kore ngaye, dja kelerlobmeng kuber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amekbe nawu Joseph bimarnewohrnani bu bekkang kuhni kunwok nawu ngalbininjkobeng nuye bimarneyimeng bu yimeng, “Kuhni wanjh kunukka nganmarnekurduyimeng bininj nawu ngudda ngunmarnedurrkmirri”, wanjh nungka kangewurlhm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Joseph bimarnewohrnani bikang Joseph birrangbalhmeng kore prison, kore bininj nawu king benhdangbalhmi birridangbalhmiyindi, wanjh kumekbe dangbalhmiyind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u Joseph kumekbe ni kore dangbalhmiyindi, wanjh Yawey benedjarrkrey, bihkongibuni bihmarnekurduyimi kunmak munguyh, dja bininj nawu bennahnani nawu birridangbalhmiyindi, nungka Yawey bimarnbom bimarneyimeng Joseph nam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unu namekbe bininj nawu bennahnani bikurrmeng Joseph benmarnewohrnani bininj rowk nawu kumekbe birridangbalhmiyindi kore prison, dja nungka wohrnani kore yehyeng nawu kumekbe prison birrikurduyim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wey benedjarrkrey Joseph dja bimarnbom bu baleh nungka yimi wanjh kamak rowk yimerrangeni, wanjh kunu namekbe nawu bennahnani minj baleh biyidjawayi kore Joseph nahna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ininj nawu Ishmael benkebmawahmeng, nawu birrikang Joseph kore Egypt, wanjh birribalkukweykang dja Potiphar bimey. Nungka Potiphar wanjh Egyptbeh bininj nawu king Pharaoh bimarnedurrkmirri, kaluk wohrnani bedberre djamun nawu king Pharaoh birrimarnerurrknahna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awey wanjh benedjarrkrey Joseph, dja nungka Joseph bu baleh yimerrangeni nuye wanjh kamak rowk, dja nungka Joseph ni kore kunrurrk nuye Egyptbeh bininj nawu bimarnewohrna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nungka nawu bimarnewohrnani nang bu Yawey benedjarrkrey Joseph, dja Yawey bibidyikarrmi ba bu baleh yimerrangeni nuyeni Joseph wanjh kamak row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mekbe bininj Potiphar bimarneyimeng Joseph namak, dja bikurrmeng nungan kabinahnan, dja bimarnbom nungka Joseph benmarnewohrnani bininj nuye nawu birridurrkmirri kururrk nuye, dja mak bimarnenahnani nawu yehyeng rowk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ndjalmekbe bu Potiphar yimeng bimarnbom Joseph kawohrnan kore kunrurrk nuye dja mak kore yehyeng nuye rowk, wanjh munguyh Yawey benmarnekurduyimi kunmak bininj nuye nawu namekbe Egyptbeh bininj. Kuhni Yawey kurduyimi bu nungka Josephkenh. Yehyeng nawu Potiphar karrmi wanjh God bimarnekurduyimi kunmak, kaluk kore kunrurrk dja mak kore kabb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nu nungka bidjalyibawong rowk Joseph wohrnani. Dja bu nungka Joseph bikarrmi bimarnedurrkmirri, minj njale burrbuyi nawu Potiphar, nungka djalburrbuni manme nuye manbu nungan ngunihnguni.Dja Joseph nungka wanjh kukmakni dja mak kebmakni warrid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aluk ngalbininjkobeng nuye nawu bimarnewohrnani, ngaleng wanjh binani Joseph dja yimeng, “Yimray, ngarryo.”]]></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2026-09-02T09:00:16Z</dcterms:created>
  <dcterms:modified xsi:type="dcterms:W3CDTF">2026-09-02T09:00:16Z</dcterms:modified>
  <dc:title>Bible.com.au: Genesis 39:1-23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