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6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Judah bimarneyimeng Onan, “Nguneyuwn ngalbu beneni Nakokok, bu mankarre kahyo bininj kabeneyo kamarrdjukun nuye nawu nawernwarre bu beneni, ba kunu wurdwurd yibenbornan nawu yiman nungka nuye rerri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Onan burrbom bu wurdwurd benbornayi, bininj birriyimeninj minj nungka nuyeniwirrinj, wanjh kunu bu rey beneyoy ngalbu nawernwarre nuyeni, nungka manduk yakbom kore kurorre, ba minj yawbornayi nuyeniwirrinj nawu benedanginj.]]></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Yawey nang bu kuhni kurduhkurduyimi kunwarre, wanjh kunu nungka warridj bibom dowe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Judah bimarneyimeng ngalbinjdoy nuye Tamar, yimeng, “Ngudda yidjalkamarrdjukunnin kore kornkumo ke nuye kunrurrk, kumekbe yidjalnin munguyh, kaluk beywurd ngardduk nawu Shelah kadjordmen.” (Kunmekbe yimeng bu nungka keleni bu yimankek nunganwali Shelah dowimeninj yiman birridanginj nuye benedoweng.) Wanjh kunu Tamar wam ningihni kore kornkumo ngarreni kunrurrk nuy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rerrikah Judah nuyeni ngalbininjkobeng ngalbu ngalbeywurd nuye Shua, wanjh doweng. Wanjh Judah njilngwahnjilngwarreni, wanjh kaluk bu njilngmakminj wanjh nungka wam bidbom kore kunred Timnah, kore bininj birrimuddadjkeyi sheep nuye, dja nawu benedabbolk Hirah Adullumbeh wanjh benedjarrkw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bu Tamar bekkang bu nabininjdoy kahre kore Timnah kabirrimuddadjke shee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ngaleng yerrkkerrinj nawu kamarrdjukunkenh bu djongbuhdjongbuyindi, dja manburrba djongburrinj kebbarrkburrinj, wanjh wam yerrkang ni kore bininj kabirringimen kore kunred Enaim, kaluk kore manbolh manbu kahre kore Timnah. Kunmekbe yimeng bu ngaleng nang Shelah djordminj dja minj biwoyi beneniwirrinj.]]></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Judah binang Timnah, dja nungka yimeng bu yimankek ngaleng daluk ngalbu kakukweykarren kore bininj. Kunmekbe nungka yimeng bu ngaleng kebbarrkbuyind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ungka minj burrbuyi bu ngaleng ngalbinjdoy nuye, wanjh nungka wam kore ngaleng ni kore kubolhdid, dja yimeng, “Yimray wanjh, ngarryo.” Dja ngaleng bidjawam, “Njale kaluk kanwon ngarryoken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ungka yimeng, “Ngaye marnemunkewe goat yaw kore ngardduk mayh kamirnderri.” Wanjh ngaleng bidjawam yimeng, “Yiddok ngudda kanwon njale ngadjalwohkarrme, kaluk marnedurndiwe bu ngudda yimmunkew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 Dja Tamar.Genesis 38:1-3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ungka yimeng, “Njale kaluk yidjare won yidjalwohkarrme?” Wanjh ngaleng biwokmey yimeng, “Kanwo ring kunbidkenh nawu yingan kekih nawu yiman rerrih yihngeybimdi, kaluk kunyarl dorrengh, dja mak kunkarndudj manbu yihkarndudjkarren.” Wanjh kunu nungka biwong, dja beneyonginj. Kaluk ngaleng yawkani nungka nuye wurdya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ngaleng bu wam wanjh yerrkkerrinj nawu kebbarrkbuyindi dja yawoyhdjongburrinj kamarrdjukunkenh kunmadj.]]></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uk Judah munkeweng goat yaw, bininj nawu benedabbolk nawu nakang Adullam, nungka kang ba daluk bimarnedurndiwemeninj nawu biwong nawu djalwohkarrmi. Nungka kaluk bidjalyawam, minj bingalkemeninj.]]></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bendjawam bininj nawu birrini kumekbe, yimeng, “Baleh daluk ngalbu kakukweykaweykarren kore ngudberre yiwarrudjkenh, ngalbu ni kore kubolhdid kore Enaim?” Bedda birriyimeng, “Minj kondah niwirrinj ngalbu kakukweykaweykarren kore ngadberre yiwarrudjken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kunu nungka durndi kore Judah ni dja yimeng, “Minj ngangalkemeninj dja mak bininj nawu kumekbe birrini birriyimeng bu minj kumekbe niwirrinj daluk ngalbu kakukweykaweykarren kore bedberre yiwarrudjken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Judah yimeng, “Bonj, balkarrmen nawu kahkarrme, marndi bu ngarryawan wanjh bininj kandidjekwiwon ngarrku. Ngaye ngamarnemunkeweng goat yaw, dja minj ngaleng yingalkemeninj.”]]></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luk rerrikah bu yiman dird danjbik Judah birrimarneyimeng, “Ngalbinjdoy ke ngalbu Tamar wanjh kukweykarrinj kore bininj, dja wanjh kayawkan.” Judah yimeng, “Ngurrimbebkemen dja kunak ngurrikukwurlhkemen karrow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 birrimbebkeng ngaleng kunwok munkeweng nuye nawu nabininjdoy, yimeng, “Ngaye wurdyaw ngakan nuye bininj nawu nuye nahni.” Dja mak yimeng, “Yinan bu yimankek yikukburrknan nangale nuye nawu nahni bininj nuye nawu yiman rerrih kahngeybimdi, kaluk kunyarl dorrengh, dja kunkarndudj?”]]></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Judah kukburrknang dja yimeng, “Ngaleng wanjh ngalmak, dja ngaye ngawarre bu minj ngawoyi beywurd ngardduk nawu Shelah.” Dja nungka Judah minj beneyawoyhyuwirrinj.]]></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 kumwam ngarre wurdyaw bibuni wanjh narahrangem bokenh kanihkan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Judah benbawong nawu birridanginj, dja wam beneni nakudji bininj nawu nakang kunred Adullam nawu nungka ngeyyoy Hir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 wurdyaw mahmirri, nakudji bidbebmerrinj, wanjh kunu daluk ngalbu bibidyikarrmi wurdyawkenh, kunyarl mey nawu kukkurlbani dja bibendedukkang, yimeng, “Namekbe wanjh bebmeng werr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ja bu nungka biddurndiwerrinj, wanjh nawu benedanginj danginj werrkwerrk, wanjh ngaleng yimeng, “Kunukka wanjh ngudda yibebmeng werrkwerrk.” Wanjh kunu nungka ngeyyoy Perez.]]></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nunganwali danginj nawu benedanginj nawu bendedukkayindi kukkurlba kunyarl, wanjh nungka ngeyyoy Zer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 kumekbe ni, Judah binang ngalbeywurd nuye nakudji bininj nawu Canaan bikebmawahmeng, nawu nungka ngeyyoy Shua. Wanjh Judah benemarrinj dja beneyoy ngalmekbe dalu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galeng yawkani, kaluk narangem yawmey, kornkumo bingeykurrmeng 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yawoyhyawkani dja yawmey narangem, bingeykurrmeng On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yawoyhyawmey nabuyika warridj, bingeykurrmeng Shelah. Ngaleng ni kore kunred Kezib bu nungka dangi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bu Er djordminj, wanjh Judah daluk bimarnemey daluk nuye nawu beywurd nadjdjaman nuye, ngaleng ngeyyoy Tam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Er nawu nadjdjaman nuye Judah, nungka bu Yawey binang kunwarre djalkadjuy, wanjh kunu Yawey bibom, doweng.]]></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2026-06-25T12:43:19Z</dcterms:created>
  <dcterms:modified xsi:type="dcterms:W3CDTF">2026-06-25T12:43:19Z</dcterms:modified>
  <dc:title>Bible.com.au: Genesis 38:1-30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