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7: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awu birridanginj birrimarneyimeng, “Yiddok yiwohrnan ngadberre woybukkih, yiddok ngudda kaluk ngundiwokmarrkmang dja ngundimarnedurrkmirri?” Bu nungka kuhni kodjbukirriwam, dja mak bu benmarneyimeng, kunu wanjh birriwernhwidna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nungka yawoyhkodjbukirriwam, dja benmarneyimeng birridanginj, yimeng, “Kandibekka, ngayawoyhkodjbukirriwam, dja kaluk kundung, dird dja eleven mankokkarrng ngandimarneboddange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u kuhni bimarneyimeng kornkumo warridj, wanjh nawu kornkumo birruy bimarneyimeng, “Njale kuhni bu yibukirribom? Yiddok woybukkih ngaye dja ngalbadjan ke dja nawu ngurridanginj, wanjh ngarrimre ngarriboddan kurorre kumirrk 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awu birridanginj birrimarnekirnni, dja kornkumo nungka wanjh djalkarrmeng kunwok kukange nuye.Bu Joseph Nuye Birridanginj Wanjh Nungka Birrikukweykang.Genesis 37:12-36]]></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nawu Joseph birridanginj birriwam kabindidalkwon mayh nuye kornkumo bedberre, birriwam darnkih kore kabolkngeyyo Shec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Israel bimarneyimeng Joseph, yimeng, “Ngudda yiburrbun bu nawu ngurridanginj kabindidalkwon mayh darnkih kore Shechem. Ngaye munkewe kore bedda.” Wanjh bimarneyimeng, “Mah kam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kornkumo yimeng, “Yiray wanjh dja yinan bu kamak bedda kabirrini nawu ngurridanginj dja mayh warridj, dja yimdurndeng kanmarneyime.” Kunu wanjh nungka bimunkeweng kumekbebeh kanjdjikanjdji ngarre Hebron, dja wam kore Shec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 bebmeng kore darnkih Shechem, wanjh nakudji bininj bingalkeng bu nungka Joseph djahdjalrengehrey kore kabbal, dja bidjawam, “Ngudda njale yihyaw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ungka yimeng, “Ngabenyawan nawu ngarridanginj, kab kanmarneyime bu bedda baleh mayh kabindidalkw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namekbe bininj yimeng, “Bedda birriwam dja ngabenbekkang birrimarneyimerrinj, ‘Karriray kunred Dothan.’” Wanjh Joseph djahdjalwam benyikang nawu birridanginj, benngalkeng kore darnkih Dot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Joseph Bukirrinarrinj Nuye.Genesis 37:1-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dda wanjh birrinang bu djarreh kumhrey, dja bu nungka minj bangmebebmeninj bedberre, bedda birriwokmarnburrinj kabirribunken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dda birrimarneyimerrinj, “Nanih nawu kamhre nawu munguyh kahkodjbukirri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rdi karribu dja karrikukburriwe kore mandjorlokburrk, kaluk karrimulewan bu karriyime nawu mayh nabang bibom bikukyakwong. Wanjh karrinan bu baleh kayimerran bu nungka kahkodjbukirri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Reuben nawu nawernwarre duninjh bedberre, bu bekkang kuhni, nungka minj djareniwirrinj kunmekbe birrimarneyimeninj, yimeng, “Yuwn bu karribu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wn mak ngurrikurlbawarrhke! Dja wardi ngurridjalburriwemen kore kudjorlok manbu kukkukenh kondah kore kubolkdarleh, yuwn baleh mak karrimarneyime.” Kuhni nungka Reuben yimeng ba kaluk bibebkemeninj kore bedda birrimarneyimeninj, dja birrurndiwemeninj kore kornkum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kunu Joseph benmarnebebmeng nawu birridanginj, bedda wanjh birriyerrkkeng nawu namak duninjh nawu djongbuhdjongbuyind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nungka birrikang birriburriweng kore kudjorlok, kaluk kumekbe kudjorlok bukni, minj boyuwirrinj.]]></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bedda birriyerrkang birrihnguni manme, dja birribolknang bindinang kabirrimhre bininj nawu Ishmael benkebmawahmeng kore Gileadbeh, camel dorrengh bedberre nawu birringorrkani namanjmak yiman spices, balm dja myrrh, kabirrikan kore Egypt kore birrihre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Judah benmarneyimeng nawu birridanginj, yimeng, “Njale kaluk karrimang bu karribun nawu karridanginj dja karrikukwarlkk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b karrikukweyka kore bininj nawu Ishmael benkebmawahmeng, dja yuwn baleh karrimarneyime, dja nungka karridanginj bulkkidj.” Wanjh nawu birridanginj birrikodjdukme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ni kore kubolkwarlah bu kornkumo nuye djalwodjalwohrey korroko, kore kubolkwarlah Cana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dda nawu Ishmael benkebmawahmeng bininj wanjh birribayahmeng dja birriweykani njalehnjale. Bu bindimarnebebmeng, wanjh Joseph birridanginj birriwayhkeng Joseph kudjorlokbeh, dja birrikukweykang bu bedda bindiwong kunwardde nawern, yiman twenty silver shekels, dja bedda birrikang Joseph kore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bu Reuben kumdurndi kore kudjorlok, dja nang Josephyak kumekbe kore kudjorlok, nungka welengdjobkerrinj manburrba nawu djongbuhdjongbuyind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nungka yawoyhdurndi kore birridanginj dja yimeng, “Yawurrinj wanjh wam, dja ngaye baleh ngakurduyi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bedda birrimey Joseph nuye nawu djongburreni, dja birribom goat, dja namekbe nawu Joseph nuye nawu djongburreni wanjh birridjuhkeng kore goat kunkurlb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bedda birrikang namekbe nawu namak duninjh nawu djongburreni, birrikang kore kornkumo, dja birriyimeng, “Ngad ngarringalkeng nanih, wardi yikukna, dja kunubewu nuye nawu beywurd ke dja nuk burrkya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nungka wernhkukburrknang dja yimeng, “Namekbe wanjh nuye beywurd ngardduk. Mayh nabang bibom bikukyakwong, Joseph bonj wanjh, woybukkih bikukdjalkdjalkme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Jacob djobkeng manburrba nuye nawu djongbuhdjongbuyindi, dja djongburrinj nawu kunnjilngwarrekenh, dja bimarnenjilngwarreni kunkuyeng kunbarnangarra kunwer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beywurd nuye rowk dja ngalbebeywurd birrimrey nuye kabirrinjilngmarnbunkenh, dja yiman bendabmeng rerrih, minj njilngmakmeninj. Nungka yimeng, “Bonj, ngadjalnjilngwarre munguyh nuye beywurd ngardduk, kaluk ngayemanwali ngarrowen, ngamalngre kanjdji kore nungka kore kunbolk Sheol.” Kuhni yimi kornkumo bu bidjalmarnenalkbun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luk bininj nawu Midianbeh birrikukweykang Joseph kore kunbolk Egypt. Nawu Potiphar bimey, nawu King Pharaoh bimarnedurrkmirri, dja benmarnewohrnani djamun nawu birrirurrknahnani Pharaoh nuy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hni kunwok wanjh kabenyolyolme Jacob dja nawu nungka benbornang.Kunkareni, Joseph nawu yawurrinjni bu mandjewk nuyeni seventeen, wanjh nungka mayh benmirndenahnani, birridjarrknahnani nawu birridanginj, nawu nayayaw berrewoneng Bilhah dja Zilpah nawu kornkumo nuye ngalbibininjkobeng. Wanjh Joseph benmulewam kore kornkumo, yimeng bu bedda kunwarre birriyimi nawu birridangin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Israel biwernhmarnedjareni Joseph, dja nawu birribuyika wurdwurd nuye, nungka yiman walakkih benmarnedjareni. Nungka Joseph danginj bu kornkumo kohbanjminj, kunmekbekenh kunu nungka biwernhmarnedjareni. Wanjh Israel namak duninjh bimarnemarnbom Joseph nawu kadjongburrenken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bu nawu birridanginj birrinang kornkumo biwernhmarnedjareni nungka nawu Joseph, wanjh kunu bedda birriwidnani, dja minj baleh kunmak birrimarneyimen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Joseph kodjbukirriwam, dja bu benmarneyimeng nawu birridanginj, bedda birriwernhwidna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ungka benmarneyimeng, “Kandibekka ngaye ngamulewarren bu ngakodjbukirriw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ngad karridalkdukkani kore kabbal, dja kumekbe ngaye ngardduk kundalk mandobbokenh wanjh dalkdolkkang dalkdjabdanginj mandjad, dja ngudda ngudberre kundalk birrimirndemornnamerrinj kore ngaye ngardduk kundalk, birrimarnedalkboddanj kore ngaye ngardduk kundalk.”]]></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2026-06-22T02:43:25Z</dcterms:created>
  <dcterms:modified xsi:type="dcterms:W3CDTF">2026-06-22T02:43:25Z</dcterms:modified>
  <dc:title>Bible.com.au: Genesis 37:1-36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