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nmekbekenh kunu Esau nawu mak ngeyyoy Edom, nungka bolkmarnbom ni kore kurruluhdulum ngarre Se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hni kabenyolyolme Esau dja nawu Esau benbornang dja benkebmawahmeng. Esau wanjh nungka mawah bedberre bininj nawu birringeyyoy Edom, nawu birrini kore kurruluhdulum ngarre kunred Se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hni birringeyyoy Esau nuye bebeywurd dja Mawah nuye. Kaluk benbenebornang Eliphaz nawu nayaw ngarre Adah ngalbu Esau nuye ngalbininjkobeng, dja Reuel nawu nayaw ngarre Basemath ngalbu Esau nuye ngalbininjkob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awu Eliphaz nunganwali bebeywurd nuye wanjh Teman, Omar, Zepho, Gatam dja Kenaz.]]></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amekbe Eliphaz nawu Esau bibornang nungka biwohmey ngalbuyika daluk ngalbu ngeyyoy Timna, ngaleng wanjh bimarneyawmey Amalek. Birrimekbe bininj rowk wanjh Esau nuye ngalbininjkobeng Adah benkebmakkahm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awu Reuel benbornang wanjh Nahath, Zerah, Shammah, dja Mizzah. Birrimekbe wanjh Esau nuye ngalbininjkobeng Basemath benkebmakkahm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ayayaw ngarre Esau nuye ngalbininjkobeng Oholibamah, ngalbu ngalbeywurd nuye Anah nawu Zibeon kornkumo nuyeni, wanjh nayayaw ngarre nawu bimarneyawmey Esau wanjh Jeush, Jalam, dja Ko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nih wanjh nawu birriwohrnani kore Esau benkebmawahmeng. Bebeywurd nuye Eliphaz nawu nadjdjaman nuye Esau, wanjh nawu birriwohrnani kaluk Teman, Omar, Zepho, Kena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orah, Gatam, dja Amalek. Birrimekbe wanjh bedda nawu birriwohrnani nawu Eliphaz benkebmawahmeng kore kubolkwarlah Edom, bedda wanjh Adah benkebmakkahm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ebeywurd nuye Reuel nawu Esau bibornang, wanjh bedda nawu birriwohrnani kaluk Nahath, Zerah, Shammah, dja Mizzah. Bedda wanjh birrimekbe nawu birriwohrnani, nawu Reuel benkebmawahmeng kore Edom, bedda wanjh Basemath benkebmakkahmeng, ngalbu Esau nuye ngalbininjkob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Esau Benbornang Dja Mak Nawu Benkebmawahmeng.Genesis 36: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nayayaw ngarre Oholibamah ngalbu Esau nuye ngalbininjkobeng, bedda wanjh nawu birriwohrnani kaluk Jeush, Jalam, dja Korah. Bedda wanjh birrimekbe nawu birriwohrnani nawu Esau nuye ngalbininjkobeng Oholibamah benyawmey, ngalbu ngalbeywurd nuyeni A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dda wanjh birrimekbe bebeywurd nuye Esau nawu mak ngeyyoy Edom, dja nawu bindimarnewohrnani birribuyika bedberre bininj.Nawu Seir Benbornang Dja Benkebmawahmeng.Genesis 36:20-3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ininj nawu birringeyyoy Hor, wanjh birriyingkihni kumekbe kubolkwarlah. Nanih wanjh bebeywurd dja mawahmawah nuye Seir nawu birrimekbe nawu Hor birringeyyoy. Nawu benbornang wanjh Lotan, Shobal, Zibeon, A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shon, Ezer, dja Dishan. Bedda nawu bebeywurd nuye Seir kore Edom nawu bindimarnewohrnani kore nawu birringeyyoy H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tan nuye bebeywurd wanjh namud bedberre ngeyyoy Hori dja mak Heman. Dja Timna ngaleng benedanginj Lot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obal nuye bebeywurd wanjh Alvan, Manahath, Ebal, Shepho, dja Onam dja nawu bindikebmawahm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beon nuye bebeywurd wanjh Aiah dja Anah. Nanih wanjh namekbe Anah nawu bongalkeng kore kubolkdarleh bu bennahnani donkey nuye Zibeon nawu kornkumo nu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ah benbenebornang Dishon dja Oholibamah ngalbu ngalbeywurd nuye An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shon nuye bebeywurd wanjh Hemdan, Eshban, Ithran, dja Ke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zer nuye bebeywurd wanjh Bilhah, Zaavan, dja Ak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hni wanjh kabenyolyolme Esau dja nawu benbornang dja nawu benkebmawahmeng. (Esau nungka mak ngeyyoy Ed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ishan nuye bebeywurd wanjh Uz dja Ar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dda wanjh birrimekbe nawu bindimarnewohrnani bininj nawu birringeyyoy Hor. Kaluk birriwohrnani Lotan, Shobal, Zibeon, An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ishon, Ezer, dja Dishan. Bedda wanjh bindibebbehmarnewohrnani nawu birringeyyoy Hor kore birribebbehmud kore kubolkwarlah Seir.Kunkareni Nawu Kings Birriwohrnani Kore Kunred Edom.Genesis 36:31-43]]></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anih kabirringeydi king nawu birriwohrnani kore kubolkwarlah Edom, bu minj Israel birribangmekarrmeninj king benmarnewohrn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la nawu beywurd nuye Beor, nungka yimerranj king wohrnani kore Edom. Kubolkkimuk nuye bolkngeyyoy Dinhab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Bela doweng, wanjh Jobab nawu beywurd nuye Zerah nawu nakang Bozrah, nunganwali wanjh yimerranj k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Jobab doweng, Husham nawu nakang kubolkwarlah bedberre nawu Teman benkebmawahmeng, nunganwali yimerranj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 Husham doweng, wanjh Hadad nawu beywurd nuye Bedad, nawu bibom Midian kore kubolkwarlah Moab, nunganwali yimerranj king. Dja kubolkkimuk nuye bolkngeyyoy Avi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 Hadad doweng, Samlah nawu nakang Masrekah, nunganwali yimerranj k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Samlah doweng, Shaul nawu nakang Rehoboth kore mankabo, nunganwali yimerranj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sau benbenemey ngalbibininjkobeng kore Canaanbeh daluk, ngalkudji Adah ngalbu ngalbeywurd nuye Elon nawu Nahit bininj, dja ngalbuyika Oholibamah ngalbu ngalbeywurd nuye Anah, nawu nungan nuyeni kornkumo wanjh Zibeon ngalbu ngeyyoy Hiv,]]></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 Shaul doweng Baal Hanan nawu beywurd nuye Acbor, nunganwali yimerranj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 Baal Hanan nawu beywurd nuye Acbor doweng, Hadad nunganwali yimerranj king. Kubolkkimuk nuye bolkngeyyoy Pau, dja ngalbininjkobeng nuye ngeyyoy Mehetabel ngalyaw ngarre Matred, ngalbu ngalbeywurd nuye Mezahab.]]></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anih wanjh birringeyyoy nawu birriwohrnani nawu Esau benkebmawahmeng, kaluk nawu birriyawmud duninjh birribolkngeykenkani kunred bedberre. Kaluk Timna, Alvah, Jethe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holibamah, Elah, Pin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enaz, Teman, Mibza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agdiel dja Iram. Bedda wanjh birrimekbe nawu birriwohrnani kore Edom. Kunred kore birrini nawu birriyawmud duninjh, wanjh birribolkngeykenkani.Kuhni wanjh biyolyolmeng Esau nawu benkebmawahmeng bininj nawu birringeyyoy Edo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k Esau bimey Basemath ngalbu ngalbeywurd nuyeni Ishmael dja ngaleng benedanginj Neba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dah bimarneyawmey Esau Eliphaz. Basemath biyawmey Reu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Oholibamah benyawmey Jeush, Jalam, dja Korah. Birrimekbe wanjh bebeywurd nuye Esau nawu birrimarnedanginj kore kubolkwarlah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au benkang ngalbibininjkobeng nuye dja bebeywurd ngalbebeywurd dja bininj nuye rowk nawu birridjarrkni, dja mak benkang mayh nuye rowk, dja yehyeng rowk nuye nawu mangi kore Canaan, dja nungka wam kore kubolkwarlah djarrehkah kore benedanginj nawu Jac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bedda benebebbehkarrmi wanjh nawern duninjh, wanjh kunu minj benedjarrkniwirrinj munguyh, dja kore kubolkwarlah kore benedjalwohningini minj manme manwern yuwirrinj, dja mayh berrewoneng nawern duninjh.]]></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2026-06-04T21:55:14Z</dcterms:created>
  <dcterms:modified xsi:type="dcterms:W3CDTF">2026-06-04T21:55:14Z</dcterms:modified>
  <dc:title>Bible.com.au: Genesis 36:1-43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