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Deborah ngalbu Rebekah binahnani wanjh doweng, dja birrikukdudji kanjdji kurrulk oak, kaluk walemkah Bethel. Wanjh kunu birridulkngeykurrmeng “Kundulk kore birrinalkbu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Jacob kumdurndi Paddan Arambeh God biyawoyhmarnebukkarrinj dja bimarneyimeng kunmak kunwo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bimarneyimeng, “Ngudda yingeyyo Jacob, wanjh minj munguyh mak ngundingeybun Jacob, dja Israel yidjalngeyyo.” Wanjh kunu bingeykurrmeng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God bimarneyimeng, yimeng, “Ngaye wanjh God nawu Ngangudjkimuk Duninjh. Ngudda yibenborna birriwern wurdwurd, ngurrimirndewernworrimen. Nawu ngudda yibenkebmawahme kaluk kabirriyimerran birriredbo, dja mak birrimirndekihkimuk nawu birriredbo. Dja king kabirrimbebmerren kore nguddahbeh nawu yibenkebmawahme, kaluk kabindibebbehmarnewohrnan birribebbehmirndewern bin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kunred nawu ngabenbenebolkwong Abraham dja Isaac, wanjh ngudda bolkwon warridj, dja ngabenbolkwon nawu ngudda kaluk yibenkebmawah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God bibawong bolkbawong kumekbe kore benehwokd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acob warddedjabnameng kumekbe kore God benehwokdi, wanjh nungka boyakbom manbu bibowong God, dja mak mankalkkid oil yakbom kore manmekbe manbu djabna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mekbe kore God benehwokdi Jacob bolkngeykurrmeng Bethel.Rachel Doweng Bu Benjamin Danginj.Genesis 35:16-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edda birribolkbawong Bethel. Bu birrimhboyenrey kaluk Ephrath djarrehni rerrih, Rachel wurdyaw bihbuni, dja baraburre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ngaleng barahbaraburreni bu wurdyaw bihbuni, wanjh daluk ngalbu bibidyikarrmi wurdyawkenh wanjh bimarneyimeng, “Yuwn yikele, dja yiyawmey narangem nabuyi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Yawoyhwokkerrngehmerrinj Kore Wokkurrmerrinj Biberrebbom Jacob.Genesis 35: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Rachel kuyindoweng, dja bu ngolekyakmeni ngaleng bingeykurrmeng, “Nayaw ngardduk bu ngakangewarre.” Dja kornkumo nuye bingeykurrmeng Benjamin. Kunekke kunngey kayime “Wurdyaw kunbidkunkenh ngardd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unu Rachel doweng dja birrikukdudji kore darnkih manbolh manbu kahre kore Eprath. Kumekbe Eprath kabolkngeyyo warridj Bethle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kaddumkah kore kumidj ngarre Jacob warddedjabnameng, manmekbe manbu kadjalwarddedjabdi munguyh, kabimidjmulewan Rachel ngarre kumidj.Jacob Nuye Bebeywurd.Genesis 35:21-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yawoyhwam dja dabburlin nameng bewhkah ngarre kunred Migdal E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Israel ni kumekbe kubolkwarlah, kaluk Reuben bimarnengimeng beneyonginj Bilhah, ngalbu kornkumo nuyeni daluk ngalbu benedjalwohni, dja Israel wobekkang bu kunmekbe yimeng. Jacob benbornang twelve bebeywu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wu nayayaw ngarreni Leah wanjh Reuben nawu nadjdjaman nuye Jacob, dja mak Simeon, Levi, Judah, Issachar dja Zebul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wu nayayaw ngarreni Rachel wanjh Joseph dja Benjam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wu nayayaw ngarreni Bilhah ngalbu Rachel bimarnedurrkmirri, wanjh Dan dja Naphta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nawu nayayaw ngarreni Zilpah ngalbu Leah bimarnedurrkmirri, wanjh Gad dja Asher. Bedda wanjh birribebeywurd nuye Jacob nawu birrimarnedanginj kore Paddan Aram.Bu Isaac Doweng.Genesis 35:27-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cob kumdokmeng kured kore kornkumo nuye nawu Isaac kore kunred Mamre, darnkih kore Kiriath Arba. Kumekbe mak kabolkngeyyo warridj Hebron kore Abraham ningihni korrokoni, dja mak Isaac kumekbe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God bimarneyimeng Jacob, yimeng, “Yirrolkka, yiray kore Bethel, kumekbe yibolkmarnbu yinin, dja altar kunwardde yiwarrudjkenh yimarnbu ngayekenh, nawu God nawu marnebukkarrinj bu ngudda yikelerlobmeng kore ngunedanginjbeh nawu Esa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djahdjalmimbini bu mandjewk 18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nungka ngolekdadjmeng doweng, dja malngwam kore mawahmawah nuye birriyingkihmalngdokmeng. Bu nungka doweng wanjh nungka wernhkohbanjminj duninjh. Dja bebeywurd nuyeni nawu Esau dja Jacob benekukdudj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u Jacob benmarneyimeng nawu birrimud dja bininj rowk nawu birridjarrkrey, wanjh yimeng, “Ngurribawo rowk nawu birriwokbubuyika bedberre gods nawu ngurrikarrme, dja ngurrikukdjirridjburrimen ngurrikukbeleworrimen, dja kunmadjbele ngurridjongburri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urrimray, wanjh karrire kore Bethel, ba kumekbe ngaye ngamarnbun altar kunwardde yiwarrudjkenh nuye God nawu nganbekkang bu ngaye ngakangewarreni, dja nawu mak nganehdjarrkrey bu baleh yarrkka ngar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unu bedda birriwong Jacob birriwokbubuyika bedberreni gods nawu birrikarrmi, mak kunkanemkenh nawu birrikanemdjongbuyindi, birriwong rowk, dja Jacob dudji rowk kanjdji kore oak kundulk kore Shec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irriwam, dja God benmarnbom birrikeleminj bininj nawu birrini kubolkkihkimuk rowk kumekbe darnkih, ba minj bindikadjuyi Jacob dja nawu birrihdjarrkr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 dja bedda rowk nawu birridjarrkrey wanjh birrimbebmeng kore kunred Luz, kumekbe kore kabolkngeyyo warridj Bethel, kore kubolkwarlah Cana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mekbe nungka marnbom altar kunwardde yiwarrudjkenh, dja kumekbe God korroko bimarnebukkarrinj bu nungka kelerlobmeng benedanginjbeh, wanjh kunmekbekenh kunu Jacob bolkngeykurrmeng “God nawu kunred Bethelkenh.”]]></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2026-09-02T09:04:54Z</dcterms:created>
  <dcterms:modified xsi:type="dcterms:W3CDTF">2026-09-02T09:04:54Z</dcterms:modified>
  <dc:title>Bible.com.au: Genesis 35:1-29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