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Hamor benmarneyimeng, yimeng, “Nawu beywurd ngardduk Shechem, nungka kabidjalmarnedjare ngalbu ngudda ngurridanginj. Ngaye djawan ngudberre bu ngurriwon kabenemarren kayimerran ngalbininjkobeng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ak nuk karriworren daluk, ngudda kandiwo ngarrimarren ngudberre ngalbebeywurd, dja ngadmanwali ngalbebeywurd ngadberre ngurrima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mak ngurrini kore ngad, dja ngudda kamak ngurrimre kore kubolkwarlah ngadberre, ngurrini, dja ngurrikarremulewan ngurrimang yehyeng, mak ngurriweykan kondah kore ngadberre kunred kubolkwarlah, dja kaluk kamyawoyhwernworren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njh Shechem warridj wokdi, dja benmarneyimeng nawu Dinah ngarre kornkumo dja birridanginj, yimeng, “Ngaye ngadjare ngurriyime nuk ngamak, dja ngaye won bu baleh kandiyidjawan, ngudda ngurriyime bu ngaye won ngudberre dalukkenh ngamang. Bu ngurringeybun nakimuk duninjh won ngudberre, wanjh ngaye won nawu baleh ngudda kandiyidjawan, dja kandidjalwo ngalbu ngalyawk ba nganemar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ngaldaluk bedberre Dinah kunwarre nungka bimarneyimeng, wanjh kunmekbekenh kunu bedda nawu Jacob nuye bebeywurd bu bindiwokmey Shechem dja kornkumo nuye nawu Hamor, bedda wanjh bindikow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dimarneyimeng, “Kunukka minj ngad ngarrikurduyime, minj ngarriwon ngalbu ngarridanginj kore bininj nawu minj birrilakkayenwoyi. Kunukka wanjh ngarriyime kundjalwarre duninjh ngarriyemikar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d ngarriyime kamak ngunemarren bu kuhni kundjalkudji ngurriyime, bu ngudda ngurriyimerran yiman ngad, dja ngurrilakkayenworren rowk nawu narahrangem rowk ngu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mekbe ngurrikurduyime wanjh ngad biwon ngudberre ngalbebeywurd ngadberre, dja ngarrimang ngalbebeywurd ngudberre ngarrimarren. Wanjh ngarribolkmarnbun ngarrini kore ngudda dja karriyimerran yiman karrikudjiw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ngudda minj ngurrikodjdukme ngurrilakkayenworrenkenh, wanjh kunu ngad ngarrikan ngalbu ngarridanginj dja ngarrire.”Narahrangem Bindibom Birrimekbe Bininj.Genesis 34:18-3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bedda birrikarremarnbom berrewoneng Hamor dja beywurd nuye nawu Shechem, wanjh bedda benebekkarrinj kamak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Nakang Kunred Shechem Bidjirdmey Ngalbu Dinah.Genesis 34: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mekbe nawu yawurrinj bimarnedjareni Jacob nuye ngalbeywurd, wanjh kunu nungka djalwam werrkwerrk, kakurduyime nawu bedda birrimarneyimeng. Dja nungka wanjh nawernhkuken kore nawu birrim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Hamor dja Shechem nawu beywurd nuye benewam kore kururrkdangmaye kore kumekbe kubolkkimuk dja birriwokdi bininj rowk nawu birridjarrkni kumekbe kubolkkim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dda beneyimeng, “Nahni nawu bininj kabirridjare karridabbolkmen, kab ngurriyimen kamak kabirrini kore kubolkwarlah kadberre, kabirrikarremulewan kabirrimang yehyeng mak kabirriweykan. Ngurrina, kondah bu kabolkwarlah, bedda kamak kabirrini. Ngad wanjh karrbenmang ngalbebeywurd bedberre, dja bedda kabindimang ngalbebeywurd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edda nawu bininj kabirrikodjdukme karridjarrkni yiman karrikudjiwi, bu kuhni karridjalkurduyime, narahrangem rowk ngad kadberre wanjh karrilakkayenworren yiman bu bedda rerri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nj nuk ngurrinan bu bulikki bedberre, dja yehyeng nawu kabirrikarrme, dja mayhbubuyika bedberre warridj, wanjh nahni rowk kayimerran ngad kadberre? Wanjh kunu karrbenmarnekodjdukmen dja kabirribolkmarnbun kore ngad karridjarrk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inj rowk nawu birrimirndemornnamerrinj kore kumekbe kururrkdangmaye, wanjh bindimarnekodjdukmeng Hamor dja beywurd nuye nawu Shechem. Wanjh narahrangem rowk nawu birrihni kumekbe kubolkkimuk wanjh birrilakkayenwo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kunbarnangarra danjbik bu bedda birridjakbekkani rowk, benebokenh nawu Jacob nuye bebeywurd, kaluk Simeon dja Levi nawu Dinah birridanginj, bedda wanjh benemey mandjawakkuyeng berrewoneng, dja benemwam kore kumekbe kubolkkimuk bu minj njale bedda birriburrbuyi, dja bindidulubom bindikukkurrmeng narahrangem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indidulubom mandjawak, kaluk bedda dorrengh Hamor dja beywurd nuye nawu Shechem, dja benemey Dinah kore ngaleng ni kore Shechem nuyeni kunrurrk dja birriw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wu birribuyika Jacob nuye bebeywurd bindimarnebebmeng nawu birrikukyoy, dja bedda birrikang yehyeng nawu birringalkeng kore kumekbe kubolkkimuk. Kunmekbe birriyimeng bu bininj bimarneyimeng kunwarre ngalbu bedda birridang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birrikang sheep, goat, bulikki, dja donkey, dja mak yehyeng warridj nawu bedberre kore kubolkkimuk, dja mak kore kabb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Dinah ngalbu ngalyaw ngarre Leah ngalbu bimarneyawmey Jacob, wanjh Dinah wam kabennan morlehmorlenj ngalbu birrihni kumekbe kun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dda wanjh birrikang rowk nawu namakmak bedberre, dja daluk rowk warridj bindidukkang bindikang, dja mak wurdwurd bedberre, dja birrikang yehyeng kore kunrurrk be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acob benbenemarneyimeng Simeon dja Levi, “Ngudda wanjh kunyid ngunemarnbom ngardduk, dja bininj nawu birrimdolkkang Canaan dja bininj nawu Periz benkebmawahmeng, nawu kabirrini kondah kubolkwarlah, bedda wanjh kaluk ngandiwidnan. Ngaye minj birriwern ngabenkarrme, dja bu bedda kabirriraworren kandidabke kandibunkenh, ngaye dja ngardduk bininj karridow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edda benewokmey beneyimeng, “Yiddok yiyime bonj kamak bu nungka bidjalmarnekurduyimeng ngalbu ngad ngarridanginj, yiman ngaleng ngalwarre rerrih ngalbininjwern kakukweykaweyk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Shechem nawu beywurd nuye Hamor nawu namud Hiv, nawu nungka benmarnewohrnani bininj kumekbe, wanjh bu nungka binang Dinah, wanjh bidjaldarrkidmey beneyong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bulkkidj bimarnedjareni bikangebakkeng Dinah ngalbu ngalbeywurd nuye Jacob, wanjh nungka bimarnedjareni ngalmekbe ngalyawk dja kunwok kunkerlh bimarne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Shechem bimarneyimeng kornkumo nuye nawu Hamor, yimeng, “Kanmarnema ngalbu ngalyawk ba nganemarren ngamarnbun ngalbininjkobeng ngardd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Jacob bekkang bu ngalbeywurd nuye, bininj bimarneyimeng kunwarre, wanjh nungka nuye bebeywurd birrini kuberrk kore kabbal birrinahnani mayh nuye, wanjh kunu Jacob djalngurdmeng, minj baleh bangmeyimeninj, nungka benmadbuni bebeywurd kabirrimdokme k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Hamor nawu Shechem nuye kornkumo nungka wanjh wam kabenewokdi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Jacob nuye bebeywurd bedda wanjh bu birriwobekkang baleh yimerranj, wanjh birrimbebmeng kabbalbeh. Dja bedda birrikangewarreni duninjh, dja mak birriyidduy duninjh, bu Shechem kurduyimeng bininj nawu Israel benkebmawahmeng kabirriyime kunwarre duninjh birriyemikarrinj, bu nungka beneyonginj Jacob nuye ngalbeywurd, kunu wanjh nawu kunwarre birriyimi minj nangale kurduyimeninj.]]></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Genesis 34:1-31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