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94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33: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Esau bidjawam, “Dja njalekenh nawu birrimirndebubuyika mayh nawu ngabennang?” Wanjh Jacob yimeng, “Ngabenmunkeweng ba ngudda kunubewu yiyime ngamak ngudda nawu kanmarnewohrn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Esau yimeng, “Ngaye ngokko ngakarrme nawern, ngudda nawu ngarrdanginj. Nawu yikarrme, wanjh yidjalkarrmen yingan k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Jacob yimeng, “Burrkyak, ngaye kebdjarrkme, bu ngudda yiyime yimankek ngamak, wanjh kanbidyima nawu ngaye won burudjang. Dja woybukkih ngaye bu kebnan wanjh yiman rerrih God ngakebnan, bu ngudda kamak rowk kankim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nungka kunmak nganmarnekurduyimeng burudjang, dja nawu ngakarrme wanjh bonj nawern, kunmekbekenh kunu ngaye kebdjarrkme, kanbidyima nawu ngaye marnemunkeweng won burudjang.” Wanjh kuhni nungka bimarneyimi kebbabiminj, wanjh kaluk Esau nungka biyime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Esau yimeng, “Kab karridjarrkray dja ngaye m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Jacob bimarneyimeng, “Ngudda nawu kanmarnewohrnan, yiburrbun bu wurdwurd birringudjwarre, dja ngabennahnan sheep, goat, dja bulikki nawu kabindiyawdjikkawon. Bu yimankek bu kunbarnangarrakudji ngabendjirrkkan wernkih, wardi mayh kabirridowerren row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kunu ngudda nawu kanmarnewohrnan kanmarneyingkihdokmen ngaye nawu ngamarladj, dja ngaye yeledj ngamdjalle yiman mayh kabirrire nawu ngabendjirrkkan, dja mak yiman bu wurdwurd yeledj kabirrire, kunmekbe ngayime munguyh, kaluk marnebebme ngudda nawu kanmarnewohrnan, kore kunred Seir marnebeb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Esau yimeng, “Wanjh yiyimen kamak ngabenbawon ngurridjarrkre yikahwi nawu bininj ngardduk nawu ngarridjarrkre.” Dja Jacob yimeng, “Njalekah yimankek kunmekbe yikurduyime? Ngadjaldjare ngudda yiyime ngaye ngamak, ngudda nawu kanmarnewohrn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kunu Esau dolkkang kunmekbe kunbarnangarra, baldjaldurndi kore kunred Sei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ja yiman djamku Jacob yimeng rawinj kore Seir, dja nungka barlungmeng wam kore kunred Succoth, dja kumekbe nungka rurrknameng kunrurrk nuye dja djurlenameng bedberre mayh. Kunmekbekenh kunu kabolkngeyyo Succo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Esau Bimarnebebmeng Jacob.Genesis 33:1-2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kaluk Jacob bu kumhrey Paddan Arambeh nungka kaluk bebmeng kamak rowk kore kubolkkimuk Shechem kore kubolkwarlah Canaan, dja nungka birriyoy darnkih kore kubolkkimu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Jacob karremulewam kunred kore dabburlin nuye nameng, kunwardde 100 silver benwong bebeywurd nuye Hamor nawu kornkumo nuye Shechem bu birribolkweyka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kumekbe Jacob marnbom kunwardde yiwarrudjkenh dja nungka warddengeykurrmeng, “God, nawu God nuye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Jacob bolknang dja nang kaluk Esau kamhre, dja 400 bininj dorrengh. Wanjh kunu nungka benlarlmey wurdwurd, dja Leah, Rachel, dja daluk benebokenh nawu bindimarnedurrkmirri, bindibebbehkarrmi wurdwu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ungka bendokmiweng daluk nawu bindimarnedurrkmirri dja wurdwurd berrewoneng, wanjh Leahwali dja wurdwurd ngalengngarre benkurrmeng yerrekah, dja yerre duninjh benbenekurrmeng Rachel dja Josep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nungka naweleng wanjh dokmi dja balwohboddaboddangeni kurorre kunwernhkah seven, bu nungka balhbebmi kore nawu benedanginj.]]></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Esau nungka rlobmeng birrabkeng, berlwakbom biwanjbimey, bibunjhmey, wanjh benemarnenalkburrinj.]]></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Esau balwohnang bennang daluk dja wurdwurd, wanjh bidjawam Jacob, yimeng, “Birringale nanih nawu ngurridjarrkre?” Jacob biwokmey, yimeng, “Bedda wanjh wurdwurd nawu God burudjang nganwong ngaye nawu ngamarladj.”]]></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daluk nawu bindimarnedurrkmirri dja wurdwurd berrewoneng birrimwam dja birrimarneboddanj.]]></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anjh Leahwali dja wurdwurd ngalengngarre birrimwam birrimarneboddanj. Wanjh yerre duninjh benemwam Joseph dja Rachel, dja bedda warridj benemarneboddanj.]]></a:t>
            </a:r>
          </a:p>
        </p:txBody>
      </p:sp>
    </p:spTree>
  </p:cSld>
  <p:clrMapOvr>
    <a:masterClrMapping/>
  </p:clrMapOvr>
</p:sld>
</file>

<file path=ppt/theme/theme1.xml><?xml version="1.0" encoding="utf-8"?>
<a:theme xmlns:a="http://schemas.openxmlformats.org/drawingml/2006/main" name="Theme1">
  <a:themeElements>
    <a:clrScheme name="Theme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2026-09-02T09:58:57Z</dcterms:created>
  <dcterms:modified xsi:type="dcterms:W3CDTF">2026-09-02T09:58:57Z</dcterms:modified>
  <dc:title>Bible.com.au: Genesis 33:1-20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