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bidjawam, “Dja njalekenh nawu birrimirndebubuyika mayh nawu ngabennang?” Wanjh Jacob yimeng, “Ngabenmunkeweng ba ngudda kunubewu yiyime ngamak ngudda nawu kanmarne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Esau yimeng, “Ngaye ngokko ngakarrme nawern, ngudda nawu ngarrdanginj. Nawu yikarrme, wanjh yidjalkarrmen yingan 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acob yimeng, “Burrkyak, ngaye kebdjarrkme, bu ngudda yiyime yimankek ngamak, wanjh kanbidyima nawu ngaye won burudjang. Dja woybukkih ngaye bu kebnan wanjh yiman rerrih God ngakebnan, bu ngudda kamak rowk kankim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nungka kunmak nganmarnekurduyimeng burudjang, dja nawu ngakarrme wanjh bonj nawern, kunmekbekenh kunu ngaye kebdjarrkme, kanbidyima nawu ngaye marnemunkeweng won burudjang.” Wanjh kuhni nungka bimarneyimi kebbabiminj, wanjh kaluk Esau nungka biyim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Esau yimeng, “Kab karridjarrkray dja ngaye m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Jacob bimarneyimeng, “Ngudda nawu kanmarnewohrnan, yiburrbun bu wurdwurd birringudjwarre, dja ngabennahnan sheep, goat, dja bulikki nawu kabindiyawdjikkawon. Bu yimankek bu kunbarnangarrakudji ngabendjirrkkan wernkih, wardi mayh kabirridowerren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u ngudda nawu kanmarnewohrnan kanmarneyingkihdokmen ngaye nawu ngamarladj, dja ngaye yeledj ngamdjalle yiman mayh kabirrire nawu ngabendjirrkkan, dja mak yiman bu wurdwurd yeledj kabirrire, kunmekbe ngayime munguyh, kaluk marnebebme ngudda nawu kanmarnewohrnan, kore kunred Seir marnebeb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Esau yimeng, “Wanjh yiyimen kamak ngabenbawon ngurridjarrkre yikahwi nawu bininj ngardduk nawu ngarridjarrkre.” Dja Jacob yimeng, “Njalekah yimankek kunmekbe yikurduyime? Ngadjaldjare ngudda yiyime ngaye ngamak, ngudda nawu kanmarnewohr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Esau dolkkang kunmekbe kunbarnangarra, baldjaldurndi kore kunred Se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iman djamku Jacob yimeng rawinj kore Seir, dja nungka barlungmeng wam kore kunred Succoth, dja kumekbe nungka rurrknameng kunrurrk nuye dja djurlenameng bedberre mayh. Kunmekbekenh kunu kabolkngeyyo Succ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au Bimarnebebmeng Jacob.Genesis 3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luk Jacob bu kumhrey Paddan Arambeh nungka kaluk bebmeng kamak rowk kore kubolkkimuk Shechem kore kubolkwarlah Canaan, dja nungka birriyoy darnkih kore kubolkkim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acob karremulewam kunred kore dabburlin nuye nameng, kunwardde 100 silver benwong bebeywurd nuye Hamor nawu kornkumo nuye Shechem bu birribolkweyka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mekbe Jacob marnbom kunwardde yiwarrudjkenh dja nungka warddengeykurrmeng, “God, nawu God nuye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bolknang dja nang kaluk Esau kamhre, dja 400 bininj dorrengh. Wanjh kunu nungka benlarlmey wurdwurd, dja Leah, Rachel, dja daluk benebokenh nawu bindimarnedurrkmirri, bindibebbehkarrmi wurdwu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bendokmiweng daluk nawu bindimarnedurrkmirri dja wurdwurd berrewoneng, wanjh Leahwali dja wurdwurd ngalengngarre benkurrmeng yerrekah, dja yerre duninjh benbenekurrmeng Rachel dja Jose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ungka naweleng wanjh dokmi dja balwohboddaboddangeni kurorre kunwernhkah seven, bu nungka balhbebmi kore nawu benedang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Esau nungka rlobmeng birrabkeng, berlwakbom biwanjbimey, bibunjhmey, wanjh benemarnenalkburr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Esau balwohnang bennang daluk dja wurdwurd, wanjh bidjawam Jacob, yimeng, “Birringale nanih nawu ngurridjarrkre?” Jacob biwokmey, yimeng, “Bedda wanjh wurdwurd nawu God burudjang nganwong ngaye nawu ngamarlad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daluk nawu bindimarnedurrkmirri dja wurdwurd berrewoneng birrimwam dja birrimarnebodda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Leahwali dja wurdwurd ngalengngarre birrimwam birrimarneboddanj. Wanjh yerre duninjh benemwam Joseph dja Rachel, dja bedda warridj benemarneboddanj.]]></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2026-06-22T02:43:26Z</dcterms:created>
  <dcterms:modified xsi:type="dcterms:W3CDTF">2026-06-22T02:43:26Z</dcterms:modified>
  <dc:title>Bible.com.au: Genesis 33:1-20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