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61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32: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acob Yingkihmarnburrinj Bu Esau Kabirrabke.Genesis 32:1-2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anjh Jacob djahdjalley, dja angel nuye God birridabke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 Jacob bennang nungka yimeng, “Nanih wanjh God nuye bininj nawu kabirriburrenkenh.” Kunmekbekenh kunu nungka bolkngeykurrmeng kunmekbe kunred Mahana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acob benyingkihmunkeweng bininj nuye kunwok kabirriyingkihyirrokme kabirrimarnekan nuye Esau nawu benedanginj nuye kore kunred Seir, kumekbe kubolkwarlah bolkngeyyoy warridj Ed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acob benwokrayekwong birrimekbe bininj nawu benmunkeweng, yimeng, “Kuhni wanjh ngurrimarneyimen Esau nawu yiman nganmarnewohrnan, ngurriyimen, ‘Kuhni wanjh ngunmarneyime Jacob nawu yiman namarladj, kayime ke, “Ngaye ngadjalni kore Laban, kumekbe ngahdjalni munguyh, bolkkime ngambolkbawo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ja ngabenkarrme bulikki, donkey, sheep, dja goat, dja bininj daluk nawu ngandimarnedurrkmirri, dja wanjh ngaye ngamunkewe kuhni kunwok ngudda marneyime nawu kanmarnewohrnan, ba kunu ngudda kunubewu yiyime ngamak.”’ Kuhni bu ngurrimarneyime nawu Esa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luk birrimekbe bininj nawu Jacob benmunkeweng wanjh birrimmarnedurndi Jacob dja birriyimeng, “Ngad ngarriwam kore ngunedanginj nawu Esau, dja nungka wanjh kamhre ngunhdabke, dja 400 bininj kabirrimdjarrk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Jacob wanjh keleni duninjh dja mak kangewarreni duninjh, wanjh kunu nungka benlarlmey bininj rowk nawu birridjarrkrey benmarnbom mirndebokenh. Dja mak sheep, goat, bulikki, camel, mirndelahlarlmey warridj.]]></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ja nungka burrbom baybaywi, yimeng, “Bu Esau kunubewu kamre kabenbun kabenyakwon nawu birrimirndekudji, wanjh kunubewu birrimirndebuyika kabirrikelerlob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anjh Jacob danginj yiwarrudj yimeng, “Ngudda nawu God nuyeni Mawah ngardduk nawu Abraham, dja mak God nuye Ngabbard Isaac, ngudda Yawey nawu kanmarneyimeng ngarrurndeng kore kubolkwarlah ngardduk dja nawu ngarrimud, dja ngudda kunmak kanmarnekurduyi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gaye wanjh ngawarre, minj ngamak bu ngudda kankongibuni kanmarnekurduyimi kunmak, kanburrbuni munguyh kannahnani. Dja bu ngamdjowkkeng manih mankabo Jordan ngadjalkarrmi kunkarndudjwi, dja bolkkime wanjh ngayimerranj nganemirndeboken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gaye djawan kanbebkemen kore kunbid nuye nawu nganedanginj Esau, dja ngakengeme, marndi nungka nuk kamre kanbun, dja ngalbabadjan warridj wurdwurd dorreng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ja ngudda yiyimeng bu ngudda kanmarnekurduyime kunmak, dja yibenmirndewernwon nawu ngaye ngabenkebmawahme, kabirrimirndeyimerran yiman kunkayalanj kamirndeyime kore kurrula kurrid, nawu minj nangale kamirnderohrokme dja manmirndewer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16 ]]></a:t>
            </a:r>
            <a:r>
              <a:rPr lang="en-US" b="1" sz="3000" spc="0" u="none">
                <a:solidFill>
                  <a:srgbClr val="000000">
                    <a:alpha val="100.00%"/>
                  </a:srgbClr>
                </a:solidFill>
                <a:latin typeface="Calibri"/>
              </a:rPr>
              <a:t><![CDATA[Wanjh Jacob kumekbe yonginj bu kukak, dja kore nungka karrmi nungka djarrngbom nawu kabiwon Esau burudjang; 200 goats ngaldahdaluk, twenty goats narahrangem, 200 sheep ngaldahdaluk, twenty sheep narahrangem, thirty camels ngalbabadjan, dja yayaw bedberre, forty bulikki ngaldahdaluk, ten bulikki narahrangem, twenty donkeys ngaldahdaluk, dja ten donkeys narahrangem. Nungka benwong kabindinahnan bininj nuye nawu birrimarnedurrkmirri, mirndebubuyika kabindibebbehmirndenahnan. Wanjh nungka benmarneyimeng bininj nuye nawu birrimarnedurrkmirri, yimeng, “Ngurriyingkihdokmen, mirndekudji karrokme, wanjh djarrehkahwurd mirndebuyika, dja djarrehkahwurd mirndebuyika, bu munguy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njh nungka biwokrayekwong nawu dokmidokmi, yimeng, “Bu ngaye nganedanginj Esau ngundabke dja ngundjawan, ‘Ngudda nangale ngunmarnewohrnan, dja baleh yire, dja nangale nuye nanih nawu mayh nawu kahdok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anjh kunukka ngudda yiyime, ‘Bedda wanjh Jacob nuye nawu namarladj. Nungka wanjh ngunwon burudjang bu ngunmarnemunkeweng, ngudda nawu Esau nawu kanmarnewohrnan, dja warridj nungka kamre rer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ja Jacob benwokrayekwong nayungkih, yerre, wohbulkayh, dja yerre duninjh, kaluk birribuyika rowk nawu bindimirndekadjungi mayh, benmarneyimeng, “Ngudda kunkudjiwi ngurrimarneyimen Esau bu ngurridabk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ja mak yuwn ngurribengmidjdan dja ngurriyimen nuye, ‘Jacob nawu namarladj nungka wanjh yerre kamre warridj.’” Kuhni Jacob yimeng bu nungka burrbom baybaywi, yimeng, “Ngaye kunubewu nganjilngmarnbun, bu ngamunkewe nawu ngawon burudjang ngayingkihdokmihwe, wanjh yerre bu nganan, wanjh kunubewu kamak rowk ngankima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anjh kunu nawu Jacob kabiwon Esau wanjh yingkihdokmihweng, dja nungan wanjh kumekbe yonginj kured bu kukak.Jacob Benekommarreni God.Genesis 32:22-3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anjh bu kundjalmekbe kumunun, Jacob dolkkang benkang ngalbibininjkobeng nuye nawu benebokenh, dja daluk benebokenh nawu benemarnedurrkmirri, dja bebeywurd nuye nawu eleven, dja bedda birridjowkkeng mankabo Jabbo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ungka benmey dja benmunkeweng birridjowkkeng mankabo, dja mak yehyeng nuye nawu karrmi warridj nungka munkewe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anjh Jacob nungka djahdjalni nakudjihkudji, dja wanjh nabuyika bininj bimarnebebmeng, wanjh benehdjalkommarreni kunkakkuyeng munguyh kore kumbarrhbo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 namekbe bininj narrinj bu nungka minj biburriwemeninj Jacob, nungka bibom kungadmo dja bingadmoyirrhmey bu benekommarren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anjh nungka nawu bininj yimeng, “Kanbawo ngare dja kumbarrhbom.” Dja Jacob yimeng, “Minj bawon yire, bu minj kanmarneyime kunmak kunwok.”]]></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Dja nawu bininj yimeng, “Ngudda baleh yingeyyo?” Dja nungka yimeng, “Jacob.”]]></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anjh nawu bininj yimeng, “Minj munguyh yingeyyo Jacob, dja Israel yidjalngeyyo, kunmekbe yingeyyo bu ngudda ngunedurrkmarreni God, dja bininj ngurridurrkmarreni, dja ngudda yiwinhme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anjh Jacob bidjawam, yimeng, “Kab ngadjare kanmarneyime, baleh yingeyyo?” Dja nungka yimeng, “Njalekah kandjawan bu baleh ngangeyyo?” Wanjh kunmekbe nungka bimarneyimeng kunmak kunwok.]]></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anjh Jacob bolkngeykurrmeng kunmekbe kunred Peniel, wokkihyimi, “Kunmekbe ngabolkngeykurrme bu ngaye nganang God kukeb dja nganbawong ngarrarrki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anjh kumdungbebmeng bu nungka bolkyurrhkeng Peniel, nungka burriwarreminj dja kunngadmo biwarrewon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Kunmekbekenh kunu bininj nawu Israel benkebmawahmeng djalmunguyh minj kabirringun kunngadmokanj kore kangadmodjinhdjinduluburren, dja kumekbe bininj Jacob bibo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2026-11-04T09:25:46Z</dcterms:created>
  <dcterms:modified xsi:type="dcterms:W3CDTF">2026-11-04T09:25:46Z</dcterms:modified>
  <dc:title>Bible.com.au: Genesis 32:1-32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