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nungka burrbom baybaywi, yimeng, “Bu Esau kunubewu kamre kabenbun kabenyakwon nawu birrimirndekudji, wanjh kunubewu birrimirndebuyika kabirrikelerlob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acob danginj yiwarrudj yimeng, “Ngudda nawu God nuyeni Mawah ngardduk nawu Abraham, dja mak God nuye Ngabbard Isaac, ngudda Yawey nawu kanmarneyimeng ngarrurndeng kore kubolkwarlah ngardduk dja nawu ngarrimud, dja ngudda kunmak kanmarnekurdu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ye wanjh ngawarre, minj ngamak bu ngudda kankongibuni kanmarnekurduyimi kunmak, kanburrbuni munguyh kannahnani. Dja bu ngamdjowkkeng manih mankabo Jordan ngadjalkarrmi kunkarndudjwi, dja bolkkime wanjh ngayimerranj nganemirndebo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djawan kanbebkemen kore kunbid nuye nawu nganedanginj Esau, dja ngakengeme, marndi nungka nuk kamre kanbun, dja ngalbabadjan warridj wurdwurd dorren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gudda yiyimeng bu ngudda kanmarnekurduyime kunmak, dja yibenmirndewernwon nawu ngaye ngabenkebmawahme, kabirrimirndeyimerran yiman kunkayalanj kamirndeyime kore kurrula kurrid, nawu minj nangale kamirnderohrokme dja manmirndewe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6 ]]></a:t>
            </a:r>
            <a:r>
              <a:rPr lang="en-US" b="1" sz="3000" spc="0" u="none">
                <a:solidFill>
                  <a:srgbClr val="000000">
                    <a:alpha val="100.00%"/>
                  </a:srgbClr>
                </a:solidFill>
                <a:latin typeface="Calibri"/>
              </a:rPr>
              <a:t><![CDATA[Wanjh Jacob kumekbe yonginj bu kukak, dja kore nungka karrmi nungka djarrngbom nawu kabiwon Esau burudjang; 200 goats ngaldahdaluk, twenty goats narahrangem, 200 sheep ngaldahdaluk, twenty sheep narahrangem, thirty camels ngalbabadjan, dja yayaw bedberre, forty bulikki ngaldahdaluk, ten bulikki narahrangem, twenty donkeys ngaldahdaluk, dja ten donkeys narahrangem. Nungka benwong kabindinahnan bininj nuye nawu birrimarnedurrkmirri, mirndebubuyika kabindibebbehmirndenahnan. Wanjh nungka benmarneyimeng bininj nuye nawu birrimarnedurrkmirri, yimeng, “Ngurriyingkihdokmen, mirndekudji karrokme, wanjh djarrehkahwurd mirndebuyika, dja djarrehkahwurd mirndebuyika, bu munguy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ungka biwokrayekwong nawu dokmidokmi, yimeng, “Bu ngaye nganedanginj Esau ngundabke dja ngundjawan, ‘Ngudda nangale ngunmarnewohrnan, dja baleh yire, dja nangale nuye nanih nawu mayh nawu kahdok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kka ngudda yiyime, ‘Bedda wanjh Jacob nuye nawu namarladj. Nungka wanjh ngunwon burudjang bu ngunmarnemunkeweng, ngudda nawu Esau nawu kanmarnewohrnan, dja warridj nungka kamre re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Jacob benwokrayekwong nayungkih, yerre, wohbulkayh, dja yerre duninjh, kaluk birribuyika rowk nawu bindimirndekadjungi mayh, benmarneyimeng, “Ngudda kunkudjiwi ngurrimarneyimen Esau bu ngurridab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yuwn ngurribengmidjdan dja ngurriyimen nuye, ‘Jacob nawu namarladj nungka wanjh yerre kamre warridj.’” Kuhni Jacob yimeng bu nungka burrbom baybaywi, yimeng, “Ngaye kunubewu nganjilngmarnbun, bu ngamunkewe nawu ngawon burudjang ngayingkihdokmihwe, wanjh yerre bu nganan, wanjh kunubewu kamak rowk ngankima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Yingkihmarnburrinj Bu Esau Kabirrabke.Genesis 32: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u nawu Jacob kabiwon Esau wanjh yingkihdokmihweng, dja nungan wanjh kumekbe yonginj kured bu kukak.Jacob Benekommarreni God.Genesis 32:22-3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u kundjalmekbe kumunun, Jacob dolkkang benkang ngalbibininjkobeng nuye nawu benebokenh, dja daluk benebokenh nawu benemarnedurrkmirri, dja bebeywurd nuye nawu eleven, dja bedda birridjowkkeng mankabo Jabbo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ungka benmey dja benmunkeweng birridjowkkeng mankabo, dja mak yehyeng nuye nawu karrmi warridj nungka munkew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acob nungka djahdjalni nakudjihkudji, dja wanjh nabuyika bininj bimarnebebmeng, wanjh benehdjalkommarreni kunkakkuyeng munguyh kore kumbarrhb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namekbe bininj narrinj bu nungka minj biburriwemeninj Jacob, nungka bibom kungadmo dja bingadmoyirrhmey bu benekommarre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ungka nawu bininj yimeng, “Kanbawo ngare dja kumbarrhbom.” Dja Jacob yimeng, “Minj bawon yire, bu minj kanmarneyime kunmak kunwo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awu bininj yimeng, “Ngudda baleh yingeyyo?” Dja nungka yimeng,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wu bininj yimeng, “Minj munguyh yingeyyo Jacob, dja Israel yidjalngeyyo, kunmekbe yingeyyo bu ngudda ngunedurrkmarreni God, dja bininj ngurridurrkmarreni, dja ngudda yiwinhm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acob bidjawam, yimeng, “Kab ngadjare kanmarneyime, baleh yingeyyo?” Dja nungka yimeng, “Njalekah kandjawan bu baleh ngangeyyo?” Wanjh kunmekbe nungka bimarneyimeng kunmak kunwo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acob bolkngeykurrmeng kunmekbe kunred Peniel, wokkihyimi, “Kunmekbe ngabolkngeykurrme bu ngaye nganang God kukeb dja nganbawong ngarrarrk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acob djahdjalley, dja angel nuye God birridabk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mdungbebmeng bu nungka bolkyurrhkeng Peniel, nungka burriwarreminj dja kunngadmo biwarrewo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unmekbekenh kunu bininj nawu Israel benkebmawahmeng djalmunguyh minj kabirringun kunngadmokanj kore kangadmodjinhdjinduluburren, dja kumekbe bininj Jacob bib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Jacob bennang nungka yimeng, “Nanih wanjh God nuye bininj nawu kabirriburrenkenh.” Kunmekbekenh kunu nungka bolkngeykurrmeng kunmekbe kunred Mahana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benyingkihmunkeweng bininj nuye kunwok kabirriyingkihyirrokme kabirrimarnekan nuye Esau nawu benedanginj nuye kore kunred Seir, kumekbe kubolkwarlah bolkngeyyoy warridj E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benwokrayekwong birrimekbe bininj nawu benmunkeweng, yimeng, “Kuhni wanjh ngurrimarneyimen Esau nawu yiman nganmarnewohrnan, ngurriyimen, ‘Kuhni wanjh ngunmarneyime Jacob nawu yiman namarladj, kayime ke, “Ngaye ngadjalni kore Laban, kumekbe ngahdjalni munguyh, bolkkime ngambolkbaw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benkarrme bulikki, donkey, sheep, dja goat, dja bininj daluk nawu ngandimarnedurrkmirri, dja wanjh ngaye ngamunkewe kuhni kunwok ngudda marneyime nawu kanmarnewohrnan, ba kunu ngudda kunubewu yiyime ngamak.”’ Kuhni bu ngurrimarneyime nawu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irrimekbe bininj nawu Jacob benmunkeweng wanjh birrimmarnedurndi Jacob dja birriyimeng, “Ngad ngarriwam kore ngunedanginj nawu Esau, dja nungka wanjh kamhre ngunhdabke, dja 400 bininj kabirrimdjarrk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wanjh keleni duninjh dja mak kangewarreni duninjh, wanjh kunu nungka benlarlmey bininj rowk nawu birridjarrkrey benmarnbom mirndebokenh. Dja mak sheep, goat, bulikki, camel, mirndelahlarlmey warridj.]]></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Genesis 32:1-32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