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nungka yimeng, ‘Kaluk mayh nawu birrimudbubuyika wanjh ke bu karremulewan.’ Wanjh mayh rowk bindiyawmangi birrimudbubuyikani. Dja bu yimeng, ‘Kaluk mayh nawu birrikuklayirrhlayirrmikenh wanjh ke bu karremulewan.’ Wanjh mayh rowk bindiyawmangi birrikuklayirrhlayirrmi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u God biyimey mayh rowk nawu nuyeni kornkumo ngorrewoneng, dja nganwong nga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olkyimi bu mayh bedberreni birrimarreni, ngaye ngabukirribom, ngawohnang nganang mayh nawu goat narahrangem nawu bindihmangi ngaldahdaluk wanjh birrikuklayirrhlayirrmikenh, birrimudbubuyikani dja birrikukdjirlhdjirlmi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gabekkang angel nuye God nganmarneyimeng bukirri, yimeng, ‘Jacob!’ Dja ngayimeng, ‘Ngaye konhda, bekkabekk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ungka yimeng, ‘Yiwohrna, dja yinan goat rowk nawu narahrangem nawu kabindimang ngaldahdaluk wanjh birrikuklayirrhlayirrmikenh, birrimudbubuyika, dja birrikukdjirlhdjirlmikenh. Kuhni ngakurduyime bu ngaye nganang rowk nawu Laban ngunhmarnekurduyim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wanjh God, dja marnebebmeng kore kunred Bethel, kore ngudda mankalkkid oil yikalkkidyakbom kore kunwardde manbu yiwarddedjabnameng, dja kore ngudda kanmarnewokkurrmerrinj kunwok kunrayek duninjh. Mah. Wanjh yirrolkka yibolkbawo kondah kubolkwarlah, dja werrkwerrk yirrurndeng kore kubolkwarlah kore yirrang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Jacob kuhni benbenemarneyimeng wanjh Rachel dja Leah benewokmey beneyimeng, “Minj njale Ngabbard nganbeneyibaw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ngka wanjh nganbenemarnekurduyime yiman bu ngad nganewokbuyika! Nungka nganbenekukweykang dja warridj kahkukyakwon nawu mey bu nganbeneweyka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hyeng rowk nawu God biyimey Ngabbard, wanjh woybukkih yimerranj ngad ngadberre, dja mak wurdwurd dorrengh nawu ngadberre. Wanjh kunu bu baleh God ngunmarneyimeng, wanjh kunmekbe yikurduyi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u Jacob dolkkang benkurrmeng wurdwurd nuye dja mak ngalbibininjkobeng kore camel birrimorne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Bibawong Laban Wokyak.Genesis 31:1-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ungka benmirndemunkeweng mayh nuye kabirrimarnedokme. Yehyeng rowk dorrengh nawu wernmerreni nuye kore Paddan Aram wanjh kang, dja birriwam birribolkyikani kore kornkumo nuye nawu Isaac kore kubolkwarlah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Laban wam benhmuddjobkeyi nawu sheep, wanjh Rachel djalmey wokyak nawu god nawern nuye kornkumo nawu yiwarrudj benmarnedi kore kururrk nuy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warridj Jacob bikoweng Laban nawu Arameabeh bu nungka minj bimarneyimeninj kakelerlob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ungka kelerlobmeng kang rowk yehyeng nawu nuye, wanjh dolkkang wam djowkkeng mankabo Euphrates dja djahdjalley balbolkyikani kore kurruluhdulum ngarre kabolkngeyyo Gilead.Laban Bingudjkadjuy Jacob.Genesis 31:22-4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bu kunbarnangarra danjbik wanjh bininj birrimarneyimeng Laban bu Jacob kelerlobm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ungka Laban benkang nawu birrimud dja bindingudjkadjuy bu kunbarnangarra seven, dja bindimarnebebmeng kore kurruluhdulum ngarre Gil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kumekbe kukak God bimarnebebmeng Laban nawu Aramean bininj, bimarnebebmeng bukirri dja bimarneyimeng, “Marndi yinahnarrimen, dja yuwn njale yimarneyime Jacob nawu kunmak dja kunwa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acob wanjh dabburlin nuye nameng kore kunwarddekimuk ngarre kunbolk Gilead bu Laban bimarnebebmeng, dja Laban dja nawu birrimud birriyonginj kumekbe warridj.]]></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Laban bimarneyimeng Jacob, yimeng, “Ngudda njale yikurduyimeng? Ngudda kankoweng dja yibenbenekang ngalbebeywurd ngardduk yiman rerrih nawu bininj kabindidukkan daluk kabindikan bu kabirriburren w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jalekah ngudda manmolk yikelerlobmeng dja kankoweng? Njalekah minj kanmarneyimeninj ba kunu ngaye munkewemeninj bu karriwarnmakmeninj karriwayiniwirrinj bu birridoyi tambourine dja birribuyi ly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Jacob wobekkang bu Laban nuye bebeywurd birriyimi, “Jacob kang rowk nawu Ngabbard nuyeni, dja kore nawu Ngabbard nuyeni nungka kukenm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jalekah ngudda minj yibenbawoyi ngabenbunjhmayi ngabenwoknayi nawu ngabenkebmanjmeng dja ngalbebeywurd ngardduk? Ngudda kunu yikurduyimeng yiman yerreh yikodjkuluya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aye wanjh ngakarrme kundulkarre bu marneyime kunwarre, dja bonj, God nawu kornkumo ke nuye wokdanj ngardduk kukak, yimeng, ‘Marndi yuwn njale yimarneyime Jacob nawu kunmak dja kunwar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onj, ngaye ngaburrbun bu ngudda wanjh yibolkbawong bu ngudda yidjareni bulkkidj yirrurndeng kore kornkumo ke kani. Bonj kunu, dja njalekah yidjirdmey nayahwurd gods nawu ngarddu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acob biwokmey Laban, yimeng, “Ngaye ngamwam manmolk bu ngakeleni, dja ngaye ngayimeng bu ngudda kanyirrurrkmayi ngalbebeywurd k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bolkkime marneyime, bu yingalke nangale kakarrme gods ke, wanjh bonj namekbe kadjaldowen. Bu nawu ngad karrimud dorrengh kabirrinan wanjh kanbukka yehyeng nawu ngaye ngakarrme bu ngudda ke, dja yidjalka.” Kaluk Jacob nungka wakwani bu Rachel djirdmey namekbe nawu go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Laban ngimeng kore Jacob nuye dabburlin, dja Leah ngalengngarre, dja dabburlin berrewoneng benemekbe daluk bokenh nawu bindimarnedurrkmirri, dja minj kumekbe ngalkemeninj nawu god nuye. Wanjh nungka kumbebmeng kore Leah ngarre dabburlin dja ngimeng kore Rachel ngalengngar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Rachel wanjh korroko mey nawu gods nuye dja dahkendoy kore camel nuyeni baladji kubodmekenh, dja ngaleng wanjh ngerrehmeng. Bu kumekbe ni Laban wernhmadjyawani kore dabburlin rowk, dja minj ngalkemenin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Rachel bimarneyimeng kornkumo, yimeng, “Ngudda nawu yiwohrnan ngardduk, yuwn kandung bu minj marnedolkkan dja ngaye kunbodme ngarrowen.” Wanjh Laban benmadjyawam, dja minj ngalkemeninj namekbe nawu gods nuyeni nawu benmarnedi yiwarrudj kururrk nuy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Jacob ngukwarreminj dja birruy Laban. Jacob yimeng, “Baleh yiddok ngayimeng? Njale yiddok kunwarre ngakurduyimeng ke bu rerre ngudda kanmunkekadjuy bu kanbu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gudda wanjh kanmadjyawam rowk nawu ngahkarrme, njale yiddok yingalkeng nawu ke yehyeng? Wanjh yikurrmen kondah kore ngaye ngarrimud kabirrinan, dja mak ngudda ngurrimud, ba kunu bedda kandidjadme ngarrku, kabirriyime nangale kunwarre yimihyimi, kunubewu ngudda dja ngaye nu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Jacob nang bu Laban bimarnekebbumi, dja kerrngehkenhni kamakn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gaye mandjewk twenty ngarrdjarrkni, dja sheep ke ngaldahdaluk dja mak goat minj bindimarneyawdowimeninj. Dja ngaye minj nganguyi nawu sheep narahrangem kore ngudda ke mayh mirndehmirnderr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bu mayh nabang buni bikukdjalkdjalkmangi nawu ngudda ke, wanjh namekbe nawu mayh ke minj ngamkayi kore ngudda bukkayi, dja ngayeman ngakarremulewani. Dja ngudda kandjalyidjawani ngakarremulewani bu mayh bindidjirdmangi bu barnangarrakenh dja mak bu kukakken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unih wanjh kunu ngakurduyimi, bu barnangarra wanjh ngarungi kundungbang dja bu kukak ngabonjdjekdoweni, dja mak minj ngawernhkeyuwirrinj.]]></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gaye mandjewk twenty ngani kore ngudda ke kunrurrk. Ngaye mandjewk fourteen marnedurrkmirranginj bu ngalbebeywurd ke bokenh kanwongkenh, dja mak mandjewk six marnedurrkmirranginj bu mayhkenh nawu kekih kanwongkenh. Dja ngudda kunwernhkah yibuyikawoni nawu kankarremulewan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 God nawu Ngabbard nuye, nawu God nuyeni Abraham, dja nawu Isaac kabimarnekele, bu nungka minj nganbidyikarrmeninj, wanjh woybukkih ngudda kankukmunkewemeninj ngalarrkniwirrinj. God nang ngardduk kunmurrngrayek, dja bu ngawernhdurrkmirranginj, dja wanjh kukakni nungka ngunduy.”Jacob Dja Laban Benewokmarnburrinj.Genesis 31:43-5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Laban biwokmey Jacob, yimeng, “Bedda wanjh ngalbebeywurd ngardduk, dja wurdwurd wanjh ngabenkebmanjmeng, dja mayh wanjh ngardduk, yehyeng rowk nawu yihnan nakka wanjh ngardduk. Kunu bonj, dja njale yimankek bolkkime ngabenmarnekurduyime ngalbebeywurd ngardduk dja wurdwurd berrewoneng nawu bedda bindiyawme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uhni yina ngarryimen, wanjh ngarrwokmarnburren ngudda dja ngaye, ba kanmulewan ngarr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Jacob mey kunwardde dja warddedjabname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ja benmarneyimeng nawu birrimud nuye, “Ngurriwarddemoyhma.” Wanjh bedda birrimey kunwardde dja birridulminjameng kukudji, dja kumekbe darnkih birringuneng man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aban dja Jacob benebebbehwarddengeykurrmeng. Laban nuye kunwok wanjh “Jegar Sahadutha”. Dja bu Jacob nuye kunwok wanjh “Gal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Yawey bimarneyimeng Jacob, yimeng, “Yirrurnde kore kubolkwarlah bedberre nawu mawahmawah ke kore ngudda ngurrimud kabirrini, dja ngaye wanjh ngarrdjarrk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aban yimeng, “Maninjmanu manbu birridulminjameng kunwardde wanjh bolkkime kanmulewan ngudda dja ngaye.” Kunmekbekenh kunu warddengeykurrmeng Gale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a mak warddengeykurrmeng Mizpah. Kunmekbe warddengeykurrmeng bu yimeng, “Ngadjare Yawey kanbebbehnahnan bu ngudda dja ngaye kore ngarrhbebbehn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 kunubewu ngudda kunwarre yibenbenemarnekurduyime ngalbebeywurd ngardduk, dja kunbuyika bu ngudda yibenmang dalukbubuyika yibenrawon ngalbebeywurd ngardduk, madjamku minj nangale karrini kannan ngarrku, yiburrbu God kannan bu ngudda dja ngay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ak Laban bimarneyimeng Jacob, yimeng, “Yina, maninjmanu manbu kunwardde birridulminjameng dja mak manbu kawarddedjabdi bu ngaye ngawarddenameng kubulkayh ngarrk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aninjmanu manbu kunwardde birridulminjameng wanjh kanmulewan, dja maninjmanu manbu kawarddedjabdi wanjh kanmulewan bu maninjmanu kunwardde manbu birridulminjameng ngaye minj ngawarddeyurrhke ngamre kore ngudda, dja ngudda minj yimwarddeyurrhke maninjmanu kunwardde manbu birridulminjameng dja manbu kawarddedjabdi, minj yimre kore ngaye bu kunwarrekenh ngarrmarneyimerr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Nawu God nuyeni Abraham dja nuyeni Nahor, nawu God nuyeni kornkumo berrewonengni, kandjadme ngarrku.” Wanjh kunu Jacob wokkurrmerrinj kunwok kunrayek duninjh, kunngey dorrengh God nawu kornkumo nuye nawu Isaac bimarnekelen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Dja Jacob kinjeng mayh God nuye bu yiwarrudj di kumekbe kore kuwarddekimuk, dja benkayhmeng nawu birrimud kabirringun, wanjh birringuneng dja kumekbe birrini bu kukakkuyeng kore kuwarddekimuk.]]></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anjh bu kukabel Laban dolkkang benbunjhmey nawu benkebmanjmeng dja ngalbebeywurd nuye, dja benmarneyimeng kunmak kunwok, wanjh kunu nungka benbawong dja dokmeng kure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Jacob benbenekayhmeng Rachel dja Leah kabenemre kore kabbal kore mayh nuye mirnde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ungka benbenemarneyimeng, “Ngaye nganan bu kornkumo ngorrewoneng nganhmarnekebbume dja kerrngehkenhni kamakni. Kunu bonj, dja God nawu Kornkumo ngardduk wanjh nganehdjarrkrey nganbidyikarrm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nguneburrbun bu ngaye ngamarnedurrkmirranginj kornkumo ngorrewoneng kunngudj dorrengh ngarddu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kunu yiman djamku, dja nungka ngankoweyi, dja kunwernhkah borledkeyi nawu yimankek nganmarnekarremulewayi, dja God birrenghkeyi ba minj kunwarre nganmarnekurduyimeninj.]]></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2026-09-02T09:09:36Z</dcterms:created>
  <dcterms:modified xsi:type="dcterms:W3CDTF">2026-09-02T09:09:36Z</dcterms:modified>
  <dc:title>Bible.com.au: Genesis 31:1-55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