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biwokmey, yimeng, “Ngaye bekkang kondah kore manme kahdudjindi dja ngakeleminj, marnewarlkkarrinj dja ngakukworrhwo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awey nawu God yimeng, “Nangale ngunmarneyimeng yikukworrhworr? Yiddok yinguneng manbu manme kore kurrulkbeh bu ngaye wokrayekwong marneyimeng, ‘Yuwn ying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bininj yimeng, “Ngahli daluk ngalbu ngudda kanwong nganedjarrknikenh, ngaleng wanjh nganwong manmekbe manme manmekbe kurrulkbeh, wanjh ngangun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nawu God bidjawam ngalbu daluk, “Baleh kuhni bu yikurduyimeng?” Ngaleng yimeng, “Nahni nayin ngankoweng nganmarnekarrebuyikawong, kunmekbekenh kunu wanjh ngangun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awey nawu God bimarneyimeng namekbe nayin, yimeng, “Bu kunmekbe yikurduyimeng, wanjh yidjalwake kore kunjam ke munguyh. Ngudda kaluk yingun kundjulng djalmunguyh bu yihmimbi. Kuhni kunyid djalyingan ke, minj mak nawarlahkenh mayhbubuyika kelebuk dja kele, ngudda djal ke kunyid yidjalku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ngamarnbun ngorrewoneng bu ngunewidnarrenkenh. Ngudda ke wurdwurd dja ngalengngarre wurdwurd kabirribebbehnjirrkerren munguyh. Ngalengngarre wurdwurd ngundibun kukodj ngundikodjdjubulhme, dja nguddambu ngurrbenbaye kumadbunded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Yawey God bimarneyimeng ngalbu daluk, “Ngaye kaluk ngakimukwon duninjh ke kundjak bu wurdyaw yihmerlem. Kaluk yidjakbekkan bu wurdyaw karrurrkmirri bu karrangenkenh. Djamku bu baleh kakurduyime bu kunmekbe kundjak ke, dja nawu nabininjkobeng yidjalmarnedjare munguyh, dja nungka ngunmarnewohr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awey God bimarneyimeng nawu bininj, “Ngudda yibekkang ngalbininjkobeng ke, yinguneng manmekbe manme manbarnem manmekbe kurrulkbeh, manbu ngaye wokrayekwong marneyimeng, ‘Yuwn yingun.’ Bu kunmekbe yikurduyimeng wanjh kunyid ngunmarnekarrme manbu kunrorre. Bu yidjalmimbi, yingudjngarrhme bu yirrurrkmirri djalmunguyh, ba bu kunrorre kangalke manme manbu ngudda ke yingun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ngalke kundalk dja kinj manmirrhyi, dja mak yibalwelengngun manbu kurralkwaken manrak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kaluk yirrurrkmirri kunkimuk duninjh kunkebkurrngirn dorrengh, ba kunu kunrorre kangalke ke manme. Kunmekbe yikurduyime munguyh, kaluk yibalwelengdurndeng kukulk. Ngudda yimmarnbuyindanjbeh kukulk, kunmekbekenh kunu yiyawoyhdurndeng. Ngudda wanjh kundjulng, kaluk yiyawoyhdurndeng kundjul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am dja Eve Benewokweng God.Genesis 3: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m bingeykurrmeng ngalbininjkobeng nuye Eve, dja ngaleng kunu ngalbadjan ngalkudji kadberre karriwarlahken nawu karrimimb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Yawey nawu God mey mayh nuye kunkulah berrewoneng bininj dja ngalbininjkobeng, marnbom benbenedjongbom benedjongbuyind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awey nawu God yimeng, “Nawu bininj yimerranj yiman ngad rerrih, kakarrme kunmayali bu kaburrbun kore kunmak dja kunwarre. Marndi mak kayawoyhbidyirriyongen kamang manbarnem kore kurrulkbeh manbu kahwon bininj kunngolek bu kamimbi munguyh munguyh, dja marndi kangun wanjh kamimbi munguyh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mekbekenh Yawey nawu God bikukmunkeweng kore kumekbe manme dudjihdudjindi, Eden, ba kabolkyilkbun kurorre kore nungka kummarnbuyindanj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Yawey bidjalbebkeng nawu bininj kore Edenbeh, wanjh kumekbe benwelengkurrmeng Cherubim nawu yiman mayh welyi Godbeh, kaluk koyekkah kore manme dudjihdudjindi, nawu birrimarnedurrkmirri nungan God birrimarnebolknahnani, dja nawu mandjawak yiman kunak rerrih djurruhdjurrungi djurrbohdjurrborledmi kore kumekbe bendjangnanikenh, ba minj nangale baldarnhrawinj kore kumekbe dulkdi kundulk manbu kahwon bininj kunngolek bu kamimbi munguyh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nawu nayin namekbe wanjh djalwernhkurrehkurreni dja mak bendjalwernhyurrhkeyi rowk mayhbubuyika rowk nawu kelekeleh kore Yawey nawu God marnbom. Wanjh namekbe nawu nayin balwokdanj bidjawam daluk, yimeng, “Yiddok woybukkih duninjh God yimeng, ‘Yuwn bu ngunengun manbu manbarnem kore kahdulkdingihdi kondah kore manme kahdudjin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lbu daluk yimeng, “Nganengun rowk manme manbu mandulkbubuyika manbu kondah kahdudjindi, dja God kanbenemarneyimeng, ‘Mandjalkudji manbu kubulkayh kahdulkdi, manmekbe manme yuwn ngunengun, yuwn bu mak ngunekarrme, marndi ngunebaldjaldow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ayin kumyimeng, “Aba. Minj woybukkih ngunedowen! God kaburrbun bu kundjalmekbe kunbarnangarra bu ngunengun wanjh ngunemayalidangen, nguneyimerran yiman nungka rerrih, nguneburrbun bu kore kunmakkenh dja kunwarre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lbu daluk dulknang, nang mandulkmakkaykenh dja nang manbarnemmak, dja ngalengman kanjdjiwi wurrmey, yimeng, “Ngadjalmang ngangun ba ngamayalidangen.” Wanjh mey manmekbe manme, nguneng, wanjh bibalmarnekang nabininjkobeng nawu benedjarrkni, nunganwali balngun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enenguneng wanjh kunmayali benemey, benekuknarrinj wanjh benewohburrbom bu beneworrhworr. Wanjh benewam, benemey kunworr, benebibbom dja benenameng bu benedukkarr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u wolewolehminj, kunmayorrkmak kumwam, dja bedda nawu bininj dja ngalbininjkobeng benebekkang Yawey nawu God bu rengehrey kore manme dudjihdudjindi, kaluk benemarnewarlkkarrinj kore kurruhdurru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nawu God bikayhmeng namekbe bininj, yimeng, “Ngudda baleh?”]]></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2026-06-25T12:42:12Z</dcterms:created>
  <dcterms:modified xsi:type="dcterms:W3CDTF">2026-06-25T12:42:12Z</dcterms:modified>
  <dc:title>Bible.com.au: Genesis 3:1-24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