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0250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3: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ungka biwokmey, yimeng, “Ngaye bekkang kondah kore manme kahdudjindi dja ngakeleminj, marnewarlkkarrinj dja ngakukworrhwor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anjh Yawey nawu God yimeng, “Nangale ngunmarneyimeng yikukworrhworr? Yiddok yinguneng manbu manme kore kurrulkbeh bu ngaye wokrayekwong marneyimeng, ‘Yuwn yingu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anjh nawu bininj yimeng, “Ngahli daluk ngalbu ngudda kanwong nganedjarrknikenh, ngaleng wanjh nganwong manmekbe manme manmekbe kurrulkbeh, wanjh ngangune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anjh Yawey nawu God bidjawam ngalbu daluk, “Baleh kuhni bu yikurduyimeng?” Ngaleng yimeng, “Nahni nayin ngankoweng nganmarnekarrebuyikawong, kunmekbekenh kunu wanjh ngangune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anjh Yawey nawu God bimarneyimeng namekbe nayin, yimeng, “Bu kunmekbe yikurduyimeng, wanjh yidjalwake kore kunjam ke munguyh. Ngudda kaluk yingun kundjulng djalmunguyh bu yihmimbi. Kuhni kunyid djalyingan ke, minj mak nawarlahkenh mayhbubuyika kelebuk dja kele, ngudda djal ke kunyid yidjalkudji.]]></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gaye ngamarnbun ngorrewoneng bu ngunewidnarrenkenh. Ngudda ke wurdwurd dja ngalengngarre wurdwurd kabirribebbehnjirrkerren munguyh. Ngalengngarre wurdwurd ngundibun kukodj ngundikodjdjubulhme, dja nguddambu ngurrbenbaye kumadbundedj.”]]></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anjh Yawey God bimarneyimeng ngalbu daluk, “Ngaye kaluk ngakimukwon duninjh ke kundjak bu wurdyaw yihmerlem. Kaluk yidjakbekkan bu wurdyaw karrurrkmirri bu karrangenkenh. Djamku bu baleh kakurduyime bu kunmekbe kundjak ke, dja nawu nabininjkobeng yidjalmarnedjare munguyh, dja nungka ngunmarnewohrna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anjh Yawey God bimarneyimeng nawu bininj, “Ngudda yibekkang ngalbininjkobeng ke, yinguneng manmekbe manme manbarnem manmekbe kurrulkbeh, manbu ngaye wokrayekwong marneyimeng, ‘Yuwn yingun.’ Bu kunmekbe yikurduyimeng wanjh kunyid ngunmarnekarrme manbu kunrorre. Bu yidjalmimbi, yingudjngarrhme bu yirrurrkmirri djalmunguyh, ba bu kunrorre kangalke manme manbu ngudda ke yingunken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anjh kangalke kundalk dja kinj manmirrhyi, dja mak yibalwelengngun manbu kurralkwaken manrake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gudda kaluk yirrurrkmirri kunkimuk duninjh kunkebkurrngirn dorrengh, ba kunu kunrorre kangalke ke manme. Kunmekbe yikurduyime munguyh, kaluk yibalwelengdurndeng kukulk. Ngudda yimmarnbuyindanjbeh kukulk, kunmekbekenh kunu yiyawoyhdurndeng. Ngudda wanjh kundjulng, kaluk yiyawoyhdurndeng kundjulng.”]]></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dam dja Eve Benewokweng God.Genesis 3:1-24]]></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dam bingeykurrmeng ngalbininjkobeng nuye Eve, dja ngaleng kunu ngalbadjan ngalkudji kadberre karriwarlahken nawu karrimimbi.]]></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Dja Yawey nawu God mey mayh nuye kunkulah berrewoneng bininj dja ngalbininjkobeng, marnbom benbenedjongbom benedjongbuyindi.]]></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anjh Yawey nawu God yimeng, “Nawu bininj yimerranj yiman ngad rerrih, kakarrme kunmayali bu kaburrbun kore kunmak dja kunwarre. Marndi mak kayawoyhbidyirriyongen kamang manbarnem kore kurrulkbeh manbu kahwon bininj kunngolek bu kamimbi munguyh munguyh, dja marndi kangun wanjh kamimbi munguyh munguy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Kunmekbekenh Yawey nawu God bikukmunkeweng kore kumekbe manme dudjihdudjindi, Eden, ba kabolkyilkbun kurorre kore nungka kummarnbuyindanjbe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 Yawey bidjalbebkeng nawu bininj kore Edenbeh, wanjh kumekbe benwelengkurrmeng Cherubim nawu yiman mayh welyi Godbeh, kaluk koyekkah kore manme dudjihdudjindi, nawu birrimarnedurrkmirri nungan God birrimarnebolknahnani, dja nawu mandjawak yiman kunak rerrih djurruhdjurrungi djurrbohdjurrborledmi kore kumekbe bendjangnanikenh, ba minj nangale baldarnhrawinj kore kumekbe dulkdi kundulk manbu kahwon bininj kunngolek bu kamimbi munguyh munguy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aluk nawu nayin namekbe wanjh djalwernhkurrehkurreni dja mak bendjalwernhyurrhkeyi rowk mayhbubuyika rowk nawu kelekeleh kore Yawey nawu God marnbom. Wanjh namekbe nawu nayin balwokdanj bidjawam daluk, yimeng, “Yiddok woybukkih duninjh God yimeng, ‘Yuwn bu ngunengun manbu manbarnem kore kahdulkdingihdi kondah kore manme kahdudjindi’?”]]></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Ngalbu daluk yimeng, “Nganengun rowk manme manbu mandulkbubuyika manbu kondah kahdudjindi, dja God kanbenemarneyimeng, ‘Mandjalkudji manbu kubulkayh kahdulkdi, manmekbe manme yuwn ngunengun, yuwn bu mak ngunekarrme, marndi ngunebaldjaldowe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Wanjh nayin kumyimeng, “Aba. Minj woybukkih ngunedowen! God kaburrbun bu kundjalmekbe kunbarnangarra bu ngunengun wanjh ngunemayalidangen, nguneyimerran yiman nungka rerrih, nguneburrbun bu kore kunmakkenh dja kunwarreken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anjh ngalbu daluk dulknang, nang mandulkmakkaykenh dja nang manbarnemmak, dja ngalengman kanjdjiwi wurrmey, yimeng, “Ngadjalmang ngangun ba ngamayalidangen.” Wanjh mey manmekbe manme, nguneng, wanjh bibalmarnekang nabininjkobeng nawu benedjarrkni, nunganwali balngune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 benenguneng wanjh kunmayali benemey, benekuknarrinj wanjh benewohburrbom bu beneworrhworr. Wanjh benewam, benemey kunworr, benebibbom dja benenameng bu benedukkarrinj.]]></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anjh bu wolewolehminj, kunmayorrkmak kumwam, dja bedda nawu bininj dja ngalbininjkobeng benebekkang Yawey nawu God bu rengehrey kore manme dudjihdudjindi, kaluk benemarnewarlkkarrinj kore kurruhdurrulk.]]></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anjh Yawey nawu God bikayhmeng namekbe bininj, yimeng, “Ngudda baleh?”]]></a:t>
            </a:r>
          </a:p>
        </p:txBody>
      </p:sp>
    </p:spTree>
  </p:cSld>
  <p:clrMapOvr>
    <a:masterClrMapping/>
  </p:clrMapOvr>
</p:sld>
</file>

<file path=ppt/theme/theme1.xml><?xml version="1.0" encoding="utf-8"?>
<a:theme xmlns:a="http://schemas.openxmlformats.org/drawingml/2006/main" name="Theme20">
  <a:themeElements>
    <a:clrScheme name="Theme2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2026-06-25T11:17:13Z</dcterms:created>
  <dcterms:modified xsi:type="dcterms:W3CDTF">2026-06-25T11:17:13Z</dcterms:modified>
  <dc:title>Bible.com.au: Genesis 3:1-24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