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dda birriyimeng, “Minj kunukka ngarribangmeyime, dja med ngarrimadbun mayh kumirndebubuyika rowk kabindimirndemornname, wanjh kunu ngarriwarddedjirrkkan manbu kahngaddangbalhmiyindi. Kumekbe wanjh sheep ngarrbenbowon kuk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nungka djahdjalwokdi, Rachel bebmeng sheep dorrengh nawu kornkumo ngarre nuye, dja ngalengbu bennahna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Jacob binang Rachel ngalbu ngalbeywurd nuye Laban nawu badjan nuye, dja mak nang mayh nuye nawu sheep, Jacob wam warddedjirrkkang manmekbe kunwardde, dja benbowong mayh nawu nuye nawu Lab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acob bibunjhmey Rachel dja nalkbom wernki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acob bimarneyimeng Rachel bu nungka nayaw nuye kornkumo ngarre, dja bu nungka wanjh nayaw ngarre Rebekah. Wanjh kunu ngaleng rlobmeng bimarneyimeng kornkum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 rerrih bu Laban biwobekkang Jacob nawu nayaw nuye, nungka dokorrokmeng birrabkeng. Nungka biwanjbimey, bibunjhmey dja bimkang kore kururrk nuye, wanjh kumekbe Jacob yolyolmerrinj dja bimarneyimeng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Laban yimeng nuye, “Woybukkih ngudda wanjh yawmey duninjh.” Wanjh Jacob benehni bu dird nakudji.Jacob Bimarnedurrkmirranginj Laban Nawu Biwong Leah Dja Rachelwali.Genesis 29:15-3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Laban bimarneyimeng Jacob, yimeng, “Bu ngudda ngarrmud minj nuk kunmekbekenh kanmarnedurrkmirri bu minj marnekarremulewan. Kanmarneyimen baleh yiyime karremulew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Laban benbenekarrmi ngalbebeywurd bokenh. Ngalwernwarre wanjh ngeyyoy Leah, dja ngalwalawalak ngaleng wanjh ngeyyoy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ngalmimwarreni dja Rachel ngalkukmakni dja ngalmakkaykenhni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olkmey Kore Laban Nuye Kunred.Genesis 29: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bimarnedjareni Rachel, wanjh yimeng, “Ngaye marnedurrkmirri seven mandjewk bu ngudda kanwon ngalbeywurd ke ngalwalawalak ngalbu Rac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yimeng, “Kunwernhmak bu won ngudda, minj ngadjare ngawon nabuyika bininj, wanjh kondah yinin kore nga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Jacob bimarnedurrkmirranginj bu mandjewk seven ba Rachel bimayi. Dja nungka bu bimarnedjareni Rachel bulkkidj, wanjh kunmekbekenh kunu nungka bekkarrinj bu yiman minj kunwern kunbarnangarra bu bimarnedurrkmirrang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Jacob bimarneyimeng Laban, yimeng, “Kanwo daluk ngalbu ngardduk. Ngayakwong bu mandjewk seven marnedurrkmirranginj, dja ngadjare nganey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Laban benmirndemornnameng birriwern rowk nawu kumekbe kured birrini, dja mulil marnbom benw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gokdanj nungka bikang ngalbeywurd nuye ngalbu Leah dja biwong Jacob, wanjh Jacob beneyong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lkudji ngalbu bimarnedurrkmirri Laban ngalbu ngeyyoy Zilpah, ngaleng wanjh Laban biwong ngalbeywurd Leah kabimarnedurrkmir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yimankek bu barrhbom, kaluk Jacob bikuknang Leahni! Wanjh Jacob bimarneyimeng Laban, “Njale kuhni bu ngudda kanmarnekurduyimeng? Ngaye wanjh marnedurrkmirranginj bu Rachel ngamayi. Njalekah ngudda kankow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biwokmey, yimeng, “Minj kondah ngarriyime kakarremak bu ngalwalawalak werrk bininj kabimang, dja ngalwernwarre werrk kabimang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onj wanjh, ngunedjalyuwn bu kunbarnangarra seven bu bimulilmang, wanjh kunu ngundiwon ngalbuyika warridj, bu kanyawoyhmarnedurrkmirri mandjewk 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dolkkang wanjh rengehrey dja bolkmey kubolkwarlah kore kabirrihni birrimudbubuyika bininj nawu birrikang koy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acob kodjdukmeng, nungka benehyoy Leah bu kunbarnangarra seven, wanjh Laban biwong ngalbeywurd nuye ngalbu Rachel ngalbininjkobeng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lkudji ngalbu bimarnedurrkmirri Laban ngalbu ngeyyoy Bilhah, wanjh Laban biwong ngalbeywurd nuye Rachel kabimarnedurrkm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acob benehyoy Rachel warridj, dja nungka biwernhmarnedjareni Rachel, dja Leah walakkih. Dja nungka biyawoyhmarnedurrkmirranginj Laban kunbuyika bu seven mandjewk.Ngalbu Leah Benyawkani.Genesis 29:31—30: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Yawey binang Jacob minj bimarnedjareniwirrinj Leah, wanjh nungka bimarnbom kamak kayawkan, dja Rachel ngaleng ngalwalirrngwarre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yawkani dja yawmey narangem. Dja ngaleng yimeng, “Yawey nungka burrbom ngardduk bu kunnjilngwarre, dja woybukkih nuk wanjh nabininjkobeng ngardduk bolkkime nganmarnedjare bu kunmekbekenh.” Kunmekbekenh kunu bingeykurrmeng namekbe wurdyaw Reub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yawoyhyawkani dja bu narangem bimarneyawdanginj, wanjh yimeng, “Bu Yawey bekkang bu minj Jacob nganmarnedjare, kunmekbekenh kunu namekbe warridj nganyawwong.” Kunu wanjh ngaleng bingeykurrmeng Sime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yawoyhyawkani, dja bu narangem bimarneyawdanginj, wanjh ngaleng yimeng, “Kaluk burrk wanjh nabininjkobeng ngardduk nuk nganbelbme, dja ngaye ngamarneyawmey danjbik bebeywurd.” Kunu wanjh ngaleng bingeykurrmeng Lev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yawoyhyawkani dja bu bimarneyawdanginj narangem, ngaleng yimeng, “Kuninjkunu wanjh ngaburlume Yawey.” Kunu wanjh bingeykurrmeng Judah. Wanjh Leah ngurdmeng, minj yawoyhyawm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mekbe kore kabbal nungka nang kunngad, dja kumekbe darnkih birriyoy birrimirndedanjbik nawu sheep, dja manmekbe kunngad bininj mayh birrimadbuni bindibowoyi. Wanjh kunmekbekenh kunu birrimekbe mayh birriyoy kumekbe. Kunwardde manbu birringadbalhmeng mahni kungad wanjh manwarddekim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rrebboyen bu kumirndebubuyika rowk nawu sheep bindimirndemornnamerrinj, wanjh bininj nawu birrinahnani sheep birriwarddedjirrkkayi, dja sheep birribowoyi. Wanjh kunmekbe birriwarddedurndiweng kore ngaddangbalh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acob bendjawam bininj nawu birrinahnani sheep kumekbe, yimeng, “Ngudda nawu karridabbolk, ngudda ngurrikang baleh?” Bedda birriyimeng, “Ngad ngarrikang kunbolk Har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ungka yimeng bedberre, “Yiddok ngurriburrbun Laban nawu Nahor Mawah nuyeni?” “Yoh”, birriyimeng, “wanjh ngarriburrb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acob bendjawam, yimeng, “Kaluk nungka kamak?” Wanjh bedda birriyimeng, “Yoh nungka kamak, dja yina, Rachel ngalbu ngalbeywurd nuye ngalih wanjh kamhre, kamhmirndekan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yimeng, “Ngurrina, kaddum kahdjaldungdi, minj ngurribangmemirndemornname nawu sheep. Wanjh ngurrbenbowo dja ngurrimirndeka kabirridalkngu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Genesis 29:1-35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