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5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 Bimunkeweng Jacob Kunmakkenh Kore Laban.Genesis 28: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nu wanjh Isaac bikayhmeng Jacob dja bimarneyimeng kunmak kunwok, dja biwokrayekwong, yimeng, “Yuwn ngunemarren daluk ngalbu ngalkang kunbolk Cana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irrolkka, yiray kore kunred Paddan Aram kore kunrurrk nuye kornkumo ngarre ngalbadjan ke nawu Bethuel. Dja kumekbe yimang daluk ngunemarren, kaluk ngalbeywurd nuye Laban nawu badjan k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djare El Shaddaingunmarnekurduyime kunmak, dja mak ngunmarnbun bu yibenbornan birridjalwern, kaluk nawu yibenkebmawahme bininj kabirrimirndewern kore kabirrimudbubuyika kabirrih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djare mak ngunwon ngudda dja nawu yibenkebmawahme, ngunwon kunmak nawu nuyeni Abraham, ba kunu ngudda ngurribolkkarrme kunred kubolkwarlah kore bolkkime karrihni, kore minj kadberrekih kunred, kaluk kunred nawu God bibolkberrebbom Abrah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Isaac bimunkeweng Jacob, dja nungka wam kore Paddan Aram, kore Laban beywurd nuye Bethuel nawu Aramean bininj, nawu nungka Laban benedanginj Rebekah, ngalbu ngalbadjan berrewoneng Jacob dja Esa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Esau bekkang bu Isaac kunmak kunwok bimarneyimeng Jacob dja bimunkeweng kore Paddan Aram, ba kumekbe daluk kabimang kabenemarren, dja mak Esau bekkang bu Isaac kunmak kunwok bimarneyimeng Jacob, nungka biwokrayekwong dorrengh, yimeng, “Yuwn ngunemarren ngalbu daluk kore nawu Canaan benkebmawah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nungka bekkang bu Jacob benbenewokmarrkmey kornkumo dja ngalbadjan, dja bu nungka wam kore Paddan Ar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Esau bengdayhmeng bu daluk bokenh nuye ngalbu Canaanbeh wanjh benenjilngwarrewong kornkumo nuye nawu Isaa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u wanjh nungka Esau wam kore Ishmael nawu beywurd nuye Abraham, dja benemarrinj Mahalath ngalbu ngalbeywurd nuye Ishmael, dja benedanginj nawu Nebaioth. Esau wanjh bimey Mahalath dja benrawong ngalbibininjkobeng nawu ngokko benbenekarrmi.Nawu Yawey Bukirri Bimarnebebmeng Jacob Kore Kunred Bethel.Genesis 28:10-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cob bolkbawong Beersheba, dja wam bolkyikani Har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ungka bebmeng kore kubolkkudji dja dungyibmeng, wanjh kunmekbekenh kunu nungka kumekbe yonginj. Nungka mey mankudji kunwardde manbu kumekbe yoy, dja kurrmeng kodjbahkodjbarndi, wanjh kumekbe kekurrmerr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ungka bukirribom yiman stairs rerrih manbu balhrey kurorrebeh, djahdjalleywi kaddum heaven. Dja kumekbe angels nawu birrimarnedurrkmirri God wanjh birribalbidbuni dja birrimkolungi manmekbe stai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aluk Yawey bimarnedanginj kungurrid nuye, dja nungka yimeng, “Ngaye wanjh Yawey nawu God nuye Abraham nawu Mawah ke, dja mak God nuye Isaac. Kondah kunred kore yihyo ngaye kaluk bolkwon ngudda dja nawu yibenkebmawah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edda nawu yibenkebmawahme kaluk kabirrimirndeyimerran yiman kundjulng rerrih kore kurorre, kabirrikaberrkwernmen kabirriyarlarrme, kabirribolkmang karrikad, koyek, dja kakbi, dja mak walem. Dja kore ngudda dja nawu yibenkebmawahme ngaye ngabenmarnekurduyime kunmak bedberre nawu birribebbehmudbubuyika rowk kore kuro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kanbekka, marneyime, ngaye ngarrdjarrkre dja mak nahnan bu baleh yarrkka yire, dja mak kaluk durndiwe ngudda kondah kunred kubolkwarlah. Dja ngaye minj bawon, ngadjalkurduyime werrk nawu ngaye berrebbom ngud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acob kodjkerrolkkang dja yimeng, “Woybukkih wanjh Yawey kani kondah dja ngaye minj ngayingkihburrbu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ungka keleminj dja yimeng, “Kondah wanjh ngadjalbolkkengeme! Kondah kadjalbolkyime God nuye kunrurrk, dja mak kondah kururrkdangmaye ngarre kaddum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mekbekenh kunu Jacob dolkkang bu kukabelbuyika dja mey manmekbe kunwardde kore kodjdihkodjdi, dja warddedjabnameng dja yakbom mankalkkid kore manmekbe kunward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ungka bolkngeykurrmeng kumekbe Bethel. Dja kerrngehkenhni kumekbe kunred bolkngeyyoy Lu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Wanjh Jacob wokkurrmerrinj kunwok kunrayek duninjh, yimeng, “Bu ngudda God ngarrdjarrkre, dja kannahnan kore yiman kunihbu ngahre, dja mak kanwon buriddi ngangun, kunmadj ngadjongburren, ba ngamdurndeng kore Ngabbard ngardduk nuye kunrurrk kunmodmikenh dorrengh, wanjh kunu ngudda nawu Yawey ngayime ngudda God ngarddu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maninjmanu kunwardde manbu ngawarddedjabnameng, wanjh kayimerran ngudda God kunrurrk ke. Dja yehyeng rowk bu ngudda kanwon, bu yarrkka yiman ten kanwon, wanjh ngaye nakudji marnedurndiwe bu munguy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2026-10-23T23:54:56Z</dcterms:created>
  <dcterms:modified xsi:type="dcterms:W3CDTF">2026-10-23T23:54:56Z</dcterms:modified>
  <dc:title>Bible.com.au: Genesis 28:1-22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