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Esau bengdayhmeng bu daluk bokenh nuye ngalbu Canaanbeh wanjh benenjilngwarrewong kornkumo nuye nawu Isaa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nungka Esau wam kore Ishmael nawu beywurd nuye Abraham, dja benemarrinj Mahalath ngalbu ngalbeywurd nuye Ishmael, dja benedanginj nawu Nebaioth. Esau wanjh bimey Mahalath dja benrawong ngalbibininjkobeng nawu ngokko benbenekarrmi.Nawu Yawey Bukirri Bimarnebebmeng Jacob Kore Kunred Bethel.Genesis 28:10-2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bolkbawong Beersheba, dja wam bolkyikani Ha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bebmeng kore kubolkkudji dja dungyibmeng, wanjh kunmekbekenh kunu nungka kumekbe yonginj. Nungka mey mankudji kunwardde manbu kumekbe yoy, dja kurrmeng kodjbahkodjbarndi, wanjh kumekbe kekurrme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ungka bukirribom yiman stairs rerrih manbu balhrey kurorrebeh, djahdjalleywi kaddum heaven. Dja kumekbe angels nawu birrimarnedurrkmirri God wanjh birribalbidbuni dja birrimkolungi manmekbe stai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aluk Yawey bimarnedanginj kungurrid nuye, dja nungka yimeng, “Ngaye wanjh Yawey nawu God nuye Abraham nawu Mawah ke, dja mak God nuye Isaac. Kondah kunred kore yihyo ngaye kaluk bolkwon ngudda dja nawu yibenkebmawah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edda nawu yibenkebmawahme kaluk kabirrimirndeyimerran yiman kundjulng rerrih kore kurorre, kabirrikaberrkwernmen kabirriyarlarrme, kabirribolkmang karrikad, koyek, dja kakbi, dja mak walem. Dja kore ngudda dja nawu yibenkebmawahme ngaye ngabenmarnekurduyime kunmak bedberre nawu birribebbehmudbubuyika rowk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anbekka, marneyime, ngaye ngarrdjarrkre dja mak nahnan bu baleh yarrkka yire, dja mak kaluk durndiwe ngudda kondah kunred kubolkwarlah. Dja ngaye minj bawon, ngadjalkurduyime werrk nawu ngaye berrebbom ngudd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acob kodjkerrolkkang dja yimeng, “Woybukkih wanjh Yawey kani kondah dja ngaye minj ngayingkihburrbu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keleminj dja yimeng, “Kondah wanjh ngadjalbolkkengeme! Kondah kadjalbolkyime God nuye kunrurrk, dja mak kondah kururrkdangmaye ngarre kaddu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imunkeweng Jacob Kunmakkenh Kore Laban.Genesis 28: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mekbekenh kunu Jacob dolkkang bu kukabelbuyika dja mey manmekbe kunwardde kore kodjdihkodjdi, dja warddedjabnameng dja yakbom mankalkkid kore manmekbe kunward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ungka bolkngeykurrmeng kumekbe Bethel. Dja kerrngehkenhni kumekbe kunred bolkngeyyoy Lu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anjh Jacob wokkurrmerrinj kunwok kunrayek duninjh, yimeng, “Bu ngudda God ngarrdjarrkre, dja kannahnan kore yiman kunihbu ngahre, dja mak kanwon buriddi ngangun, kunmadj ngadjongburren, ba ngamdurndeng kore Ngabbard ngardduk nuye kunrurrk kunmodmikenh dorrengh, wanjh kunu ngudda nawu Yawey ngayime ngudda God ngardd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ninjmanu kunwardde manbu ngawarddedjabnameng, wanjh kayimerran ngudda God kunrurrk ke. Dja yehyeng rowk bu ngudda kanwon, bu yarrkka yiman ten kanwon, wanjh ngaye nakudji marnedurndiwe bu munguy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 wanjh Isaac bikayhmeng Jacob dja bimarneyimeng kunmak kunwok, dja biwokrayekwong, yimeng, “Yuwn ngunemarren daluk ngalbu ngalkang kunbolk Can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rrolkka, yiray kore kunred Paddan Aram kore kunrurrk nuye kornkumo ngarre ngalbadjan ke nawu Bethuel. Dja kumekbe yimang daluk ngunemarren, kaluk ngalbeywurd nuye Laban nawu badjan 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jare El Shaddaingunmarnekurduyime kunmak, dja mak ngunmarnbun bu yibenbornan birridjalwern, kaluk nawu yibenkebmawahme bininj kabirrimirndewern kore kabirrimudbubuyika kabirri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jare mak ngunwon ngudda dja nawu yibenkebmawahme, ngunwon kunmak nawu nuyeni Abraham, ba kunu ngudda ngurribolkkarrme kunred kubolkwarlah kore bolkkime karrihni, kore minj kadberrekih kunred, kaluk kunred nawu God bibolkberrebbom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Isaac bimunkeweng Jacob, dja nungka wam kore Paddan Aram, kore Laban beywurd nuye Bethuel nawu Aramean bininj, nawu nungka Laban benedanginj Rebekah, ngalbu ngalbadjan berrewoneng Jacob dja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Esau bekkang bu Isaac kunmak kunwok bimarneyimeng Jacob dja bimunkeweng kore Paddan Aram, ba kumekbe daluk kabimang kabenemarren, dja mak Esau bekkang bu Isaac kunmak kunwok bimarneyimeng Jacob, nungka biwokrayekwong dorrengh, yimeng, “Yuwn ngunemarren ngalbu daluk kore nawu Canaan benkebmawah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ungka bekkang bu Jacob benbenewokmarrkmey kornkumo dja ngalbadjan, dja bu nungka wam kore Paddan Ara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2026-06-25T12:42:56Z</dcterms:created>
  <dcterms:modified xsi:type="dcterms:W3CDTF">2026-06-25T12:42:56Z</dcterms:modified>
  <dc:title>Bible.com.au: Genesis 28:1-22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