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mekbe bimarneyimeng kornkumo ngorrewoneng, wanjh kunu ngayime ke Djedje, kanwokmarrkma kore ngaye wokrayek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iray kore mayh kadberre kamirnderri, dja kanmarneka bokenh goat yaw nawu namak, ba ngaye ngakinje namanjmak nuye kornkumo ke nawu nungan kahdjaredj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kaluk ngudda yimarnekan kornkumo ke kangun, ba ngunmarneyime kunmak kunwok, rerre wanjh kawelengdow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bimarneyimeng Rebekah ngalbu ngalbadjan nuye, yimeng, “Aba, nawu ngardduk Kokok nawu Esau nungka namuddubbe, dja ngaye ngamudy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aleh bu kayime Ngabbard ngankukbekkan? Kunu wanjh nungka kayime ngahkowe, wanjh kunukka nungka ngandung, nganmarneyime kunyid kadjare ngardduk, dja minj kunmak kunwok nganmarne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lbadjan yimeng, “Djedje, bu yimankek ngunmarneyime kadjare kunyid ke, wanjh kunu nganmarneyimerra ngaye. Dja bonj, kandjalwokmarrkma, dja yiray yimka nawu ma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acob wam mey nawu mayh bokenh benbenemkukkang kore ngalbadjan nuye, dja ngaleng kinjeng namanjmak nawu kornkumo nuye djarehdjar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Rebekah mey nawu namak duninjh kunmadj nuye Esau nawu nayawwernwarre ngalengngarre, mey namekbe kunmadj nawu ngaleng bihmadjkarrmi kumekbe kururrk kore yongohyoy, dja ngaleng bidjongbom nayawwalawalak ngalengngarre nawu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ibiddukkang mayh kunkulah nawu goat dja kukom warrid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bidkenwong nayaw ngarre nawu Jacob namekbe namanjmak dja mak buriddi manbu ngaleng kinj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Bimarneyimeng Jacob Kunmak Kunwok Nawernwarrekenh Nuyeni.Genesis 27:1-4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ungka ngimeng kore kornkumo dja yimeng, “Ngabba.” Nungka yimeng, “Ayh! Ngudda yingale, Korlo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acob bimarneyimeng kornkumo, yimeng, “Ngaye wanjh Esau nawu ngawernwarre ke. Ngakurduyimeng bu ngudda kanmarneyimeng. Yirrolkka wanjh yiwohngun yikahwi mayh ngardduk nawu ngahdjangkani, ba kanmarneyime kunmak kunwok 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bidjawam beywurd, yimeng, “Njalekah bu werrkwerrk yidjalngalkeng Korlonj?” Jacob biwokmey, yimeng, “Yawey nawu God ke, nungka wanjh nganbidyikarrmeng, kamak rowk ngangalk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Isaac bimarneyimeng Jacob, yimeng, “Yimray darnkih ba bidbekkan Korlonj, ba kunu ngaburrbun ngudda woybukkih beywurd ngardduk nawu Esau, dja kunubewu naw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wam darnkih kore kornkumo nuye Isaac, dja nungka bibidbekkang, wanjh marneyimerrinj, “Kamerlkyime yiman Jacob kunmerlk nuye, dja kabidyime yiman Esau kunbid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ungka minj biwernhkukburrkburrkbekkayi dja nungka kunbid nuye bidmudwernni yiman yerreh benedanginj nuye nawu Esau bidyihbidyimi, wanjh kunu nungka kaluk bimarneyimeng kunmak kunwo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ungka bidjawam yimeng, “Yiddok ngudda woybukkih beywurd ngardduk nawu Esau?” Wanjh Jacob yimeng, “Yoh, wanjh nga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Isaac yimeng, “Korlonj, yimka yikahwi nawu mayh ke nawu yidjangkani, yimka ngangun ba marneyime kunmak kunwok nawu marnehmarnekarrme.” Jacob bimmarnekang dja nungka nguneng, dja bimmarnebokang wine dja bongun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ornkumo nuye nawu Isaac bimarneyimeng, “Yimdarnhray darnkih Korlonj, ba kanbunjhm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nungka wam kore kornkumo dja bibunjhmey. Bu Isaac bimadjnomeng nungka bimarneyimeng kunmak kunwok, dja yimeng, “A, beywurd ngardduk kakukbanj yiman rerrih kabbal kabanj manbu Yawey marnekurduyimeng kunm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Isaac wernhkohbanjminj dja wernhmimbulerranj minj njale wernhnayi, wanjh bikayhmeng Esau nawu nuye beywurd nawu nadjdjaman, dja bimarneyimeng, “Korlonj.” Esau biwokmey yimeng, “Njale yidja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djare God ngunwon kunberle kaddumbeh kabolkkihwon kabbal ke, dja manme manwern duninjh kadjokodjordmen ke, manmim manwern ba yingun, dja mak manbowern wine manbu manbokerrnge yibongu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djare birrimudbubuyika bininj ngundimarnedurrkmirri, dja mak nawu birribebbehmirndewern ngundimarneboddan. Ngadjare ngudda yibenmarnewohrnan nawu ngurrimud, dja nawu ngalbadjan ke kabenkebmakkahme ngundimarneboddan. Nawu kabirridjare kunyid ngundimarnemarnbun, wanjh ngadjare kunyid kabenmarnebebme bedberre, dja nawu kabirridjare kunmak ke, wanjh ngadjare kunmak kabenmarnebebme be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yakwong kore bimarneyimi kunmak kunwok, dja nungka Jacob bibalhbawoni kornkumo, wanjh kundjalmekbe rerrih benedanginj nuye nawu Esau kumbebmeng kore mayh kumhdjangkanib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ungka warridj mayh kumkinjeng nawu namanjmak dja kumkang kore kornkumo nuye, wanjh bimarneyimeng, “Ngabba, yirrolkka dja yingun yikahwi nawu mayh ngardduk nawu ngahdjangkani, ba kunu kanmarneyime kunmak kunwok kore nguddahb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ornkumo nuye nawu Isaac bidjawam, yimeng, “Nangale ngudda?” Nungka biwokmey, yimeng, “Ngaye wanjh ngawernwarre Esa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Isaac deldehdeldelmi bulkkidj dja yimeng, “Nangale wanjh nawu djangkang mayh, dja kumkang kore ngaye? Ngaye nganguneng bu ngudda minj yimbangmebebmeninj dja ngamarneyimeng kunmak kunwok, dja bonj wanjh nungka woybukkih kunmak kayimerran nuy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Esau bibekkang kornkumo nuye kunwok, nungka kayhmeng wernkih duninjh kunmimnalk dorrengh, bu njilngwarreminj duninjh, dja bimarneyimeng kornkumo. “Ngaye warridj kanmarneyimen kunmak kunwok, Ngabb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nungka yimeng, “Nawu ngunedanginj kumwam ngankoweng dja ngunyirrurrkmey kunmak kunwok nawu marneyimeninj ngudd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Esau yimeng, “Nungka wanjh mandjad kangeyyo Jacob nawu kahkurren. Nungka bokenhkah ngankoweng. Kerrngehkenh nungka nganyirrurrkmey nawu ngarddukniwirrinj bu nawernwarrekenh, dja bolkkime nganyirrurrkmey bu kanmarneyimeninj kunmak kunwok.” Wanjh Esau bidjawam kornkumo, yimeng, “Minj nuk ngudda kanwohmarnekarrme bu ngaye kunmak kunwok kanmarneyi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ac biwokmey Esau, yimeng, “Yina, ngaye ngamarnbom nungka ngunmarnewohrnan, dja nawu ngurrimud rowk ngurrimarnedurrkmirri nungka, dja nungka ngawong manmim dja manbokerrnge wine ba kunmak rowk kani. Dja mak baleh ngaye ngakurduyime ke, Korlo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yimeng, “Kanbekka, marneyime. Ngaye ngakohbanjminj, dja ngawakwan bu baleh kayime ngarrow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bimarneyimeng kornkumo, yimeng, “Yiddok ngudda kundjalkudji kunmak kunwok yikarrme, Ngabba? Ngaye warridj kanmarneyimen kunmak kunwok, Ngabba.” Wanjh Esau nalkbom wernki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kornkumo nuye nawu Isaac biwokmey yimeng, “Yina, ngudda kaluk yini djarrehkah kore manme manwern kadjokodjordmen, dja mak djarrehkah kore kunberle kaddumbeh kabolkkihw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 ngudda yimimbi wanjh mandjawak yikan yibenbunkenh, dja ngudda yimarnedurrkmirri nawu ngunedanginj. Dja kaluk bu yiwunjibmingalme, ngudda yiman rerrih yibakke nawu nungka ngunbongkarrme.”Rebekah Bimarneyimeng Jacob Kakelerlobme kore Laban Nawu Badjan Nuye.Genesis 27:41-46]]></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Esau biwidnani Jacob bu nungka kornkumo bimarneyimeng kunmak kunwok. Dja Esau nungan baybaywi marneyimerrinj, “Ngokko darnkih Ngabbard karrowen karrimarnenjilngwarre, kunu wanjh ngabun ngakukkurrme nawu nganedanginj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 Rebekah wobekkang bu kuhni yimeng nawu nayawwernwarre ngarre Esau, wanjh ngaleng bikayhmeng Jacob nawu nayawwalawalak ngalengngarre, dja bimarneyimeng, yimeng, “Yina, nawu ngunedanginj Esau, nungka wanjh kakangemarnburren bu kayime kaluk ngunbun ngunkukkurr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kunmekbekenh kunu Djedje, kanwokmarrkma, yirrolkka, yikelerlobmen kore ngaye nganedanginj Laban kore Har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ungka ngunewohni bu kundedjdjumbungkenh, kaluk bu ngunedanginj kayidyak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bu nungka nawu ngunedanginj kayidyakmen dja kabengmidjdan kore baleh ngudda yimarnekurduyimeng, wanjh kunu ngaye kunwok marnemunkewe ba yimdurndeng kumekbebeh. Dja njalekah yimankek bu kunbarnangarrakudji ngudda benbenedjarrkbalanhma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Rebekah bimarneyimeng Isaac, yimeng, “Ngaye wanjh ngawarnyakminj bu ngamimbi bu bedda daluk birriwern ngalbu mawahmawah Heth nuye. Wanjh bu Jacob daluk kabimang kore birrimekbe daluk nawu yiman bedda, daluk nawu birrikang kondah kubolkwarlah, wanjh yiman yerreh ngadjaldjare ngarrow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h, wanjh yima bunarra ke dja yiray kore kubehbeberrk, yidjangka mayh ngardd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marnekinjemen namanjmak nawu ngahdjaredjare dja yimkan ngardduk ngangun, ba ngaye marneyime kunmak kunwok, wanjh yerre ngawelengdow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bekah ngaleng wanjh bibekkani kore Isaac bimarneyimi Esau nawu beywurd nuye. Dja Esau wam kore kabbal kadjangkan mayh kamkukyirrurnd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Rebekah bimarneyimeng nayaw ngarre nawu Jacob, yimeng, “Ngabekkang kornkumo ngorrewoneng bimarneyimeng Nakokok Esau bu 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nmarnedjangka mayh dja kanmarnekinjemen namanjmak ngangun, ba ngaye marneyime kunmak kunwok kumirrk nuye Yawey, rerre wanjh ngawelengdowen.’]]></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Genesis 27:1-46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