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Isaac kumekbe ni bu korroko wanjh Abimelech nawu king nawu benmarnewohrnani Philistine bininj, nungka bolknang kanjdji bu nungka dingihdi darnkih kore window, dja benbenenang Isaac benehkeyoy Rebekah ngalbu ngalbininjkobeng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u wanjh Abimelech bikayhmeng Isaac dja yimeng, “Yina, ngaleng wanjh ngalbininjkobeng ke, wanjh njalekenh ngudda yiyimeng bu ngunedanginj?” Isaac yimeng, “Ngaye ngayimeng marndi ngandibun bu ngalengk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Abimelech yimeng, “Njale kuhni ngudda kanmarnekurduyimeng ngadberre? Nakudji nawu ngad bininj marndi benewarriboyuwurrinj ngalbininjkobeng ke, dja kunu ngudda kanmarnbuyi bu ngad kunwarre ngarriyime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Abimelech benwokrayekwong nungka nuye rowk, yimeng, “Nawu kabenbenemarneyime kunwarre nanih nawu bininj dja ngalbininjkobeng nuye, namekbe wanjh kadjaldowen.”Yawey Bimarnbom Isaac Bu Wernhkukenminj dja Kunyid Bimarnebebmeng.Genesis 26:12-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aac kaluk dudji manmim kore kumekbe kubolkwarlah, dja bu kunkudjiwi mandjewk nungka mangi manwern duninjh manme yiman 100. Yawey bimarnekurduyimeng kunm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ungka kukenminj, dja mak munguyh wernhkukenwernminj, kaluk nungka djalwernhkukenminj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ungka benkarrmi namirndebubuyika mayh, dja mak birriwern bininj nawu birrimarnedurrkmirri, wanjh kunu nawu Philistine bininj birrimarnekirn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kunngad rowk manbu kornkumo nuyeni bininj birringadkaruy bu nungka Abraham rengehrey kumekbe, wanjh bedda nawu Philistine bininj birringaddudji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Abimelech bimarneyimeng Isaac, yimeng, “Yiray, kanbawo ngadberre, dja ngudda yiwernhngudjkimukminj nga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u Isaac bolkbawong kumekbe, dja wam bolkmarnbom kore kanjdjikanjdji ngarre Gerar dja kumekbe kunu ningih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Bimarnebukkarrinj Isaac.Genesis 26: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aac nuye bininj birriyawoyhngadkaruy rowk kunngad manbu Philistine bininj birringaddudji bu kornkumo nuyeni nawu Abraham doweng, manbu kerrngehkenh birringadkaruy bininj nuyeni Abraham, bu nungka ningihni kumekbe. Dja Isaac yawoyhbongadngeykurrmeng rowk kunngeykudjiwi bu kornkumo yingkihbongadngeykurrm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aac nuye bininj nawu birrimarnedurrkmirri wanjh birringadkarungi kumekbe kore kanjdjikanjdji dja birribongalkeng kukku njilhm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bininj nawu birrinahnani mayh nawu birrikang Gerar, dja nawu Isaac nuyeni bininj nawu birrinahnani mayh, wanjh birriboyirrurreni. Dja bedda nawu birrikang Gerar birriyimeng, “Maninjmanu kukku wanjh ngad ngadberre.” Wanjh kunu Isaac bongadngeykurrmeng “Birridurrinj” bu bedda birriboyirrurr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irriyawoyhngadkaruy manbobuyika dja manmekbe warridj birriboyirrurrinj, wanjh kunu Isaac bongadngeykurrmeng “Kandiwidn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nungka bolkbawong kumekbe, dja bininj nuye birriyawoyhngadkaruy manbobuyika, dja minj birriboyirrurrimeninj. Wanjh kunu nungka bongadngeykurrmeng “Kubolkwarlah”, wokkihyimi dorrengh, “Bolkkime wanjh Yawey kanmarnebolkwarlahwong ba karrini kamak rowk dja ngad karrimirndewernmerren kondah kubolkwarlah.”Yawey Biyawoyhbukkarrinj Nawu Isaac.Genesis 26:23-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Isaac bolkbawong kumekbe dja wam kore Beersheb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kundjalmekbe kumunun bu bolkmey wanjh Yawey bimarnebukkarrinj, dja yimeng, “Ngaye wanjh God nuyeni kornkumo ke Abraham. Yuwn yikele, ngaye ngarrdjarrkre, dja ngaye marnekurduyime kunmak, dja ngabenmirndewernwon nawu ngudda yibenkebmawahme. Kuhni ngakurduyime bu Abrahamkenh nawu nganmarnedurrkmirr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kumekbe Isaac marnbom altar kunwardde yiwarrudjkenh, dja kumekbe danginj yiwarrudj bikayhmeng kunngey nuye Yawey. Kumekbe nungka nameng dabburlin nuye, dja mak bininj nuye nawu birrimarnedurrkmirri birringadkarungi.Isaac dja Abimelech Benewokkurrmerrinj.Genesis 26:26-33]]></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bu kunmekbe birribalhyimi, Abimelech kumbebmeng Gerarbeh, birrimdjarrkwam Ahuzzath nawu nungan nuye bibidyikarrmi, dja Phicol nawu benmarnewohrnani djuram nuy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aac bendjawam, “Njalekenh ngurrimwam kore ngaye dja ngudda wanjh kandiduy kandikukmunkew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kore kumekbe kubolkwarlah wanjh yawoyhdjewkwarrewong bolkdarlehminj, manme birriyawarreni. (Kaluk kunbuyika minj kunkudjiwi bu bolkdarlehminj bu Abraham darrkidni.) Wanjh Isaac wam kore kunred kabolkngeyyo Gerar kore kubolkwarlah bedberre Philistines kore nawu king Abimelech wohrnawohrna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dda birriwokmey birriyimeng, “Ngad mandjad ngarrihnan bu Yawey ngunehdjarrkre, wanjh kunu ngundimarneyime, wardi karriwokkurrmerrimen kunwok kunrayek duninjh, ngad dja ngudda, wardi karriwokmarnburrim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 ngudda minj njale kunwarre kanmarneyime ngadberre, yiman rerrih bu ngad minj baleh ngundimarneyimeninj, kunmakwi ngundihdjalmarneyimi, dja ngundimunkeweng kunmodmikenh dorrengh, dja bolkkime wanjh Yawey ngunmarnekurduyimeng kunm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Isaac benmarnemarnbom mulil, wanjh birringuneng dja birribongun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wanjh bu kukabel bedda kunu birriwokkurrmerrinj kunmekbe kunwok kunrayek duninjh. Wanjh Isaac benmunkeweng kabirridurndeng, wanjh birribawong kunmodmikenh dorreng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kunmekbe kunbarnangarra rerrih Isaac nuye bininj nawu birrimarnedurrkmirri birrimarnebebmeng, dja birrimarnemulewam kunngad manbu birringadkaruy. Birriyimeng, “Ngad ngarribongalkeng kuk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ungka Isaac bongadngeykurrmeng Shiba, dja kunmekbekenh kunu kunmekbe kubolkkimuk munguyh kadjalbolkngeyyo Beersheba.Nawu Esau Benbenemey Daluk Ngalbu Benedjenbuyika.Genesis 26:34-35]]></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Esau nungka mandjewk nuyeni forty nungka benemarrinj Judith ngalbeywurd nuye Beeri nawu Nahit bininj, dja mak benemarrinj Basemath ngalbeywurd nuye Elon nawu Nahit binin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bedda nawu ngalbibininjkobeng nuye wanjh bindinjilngwarrewoni Isaac dja Reb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awey bimarnebukkarrinj Isaac, dja bimarneyimeng, “Yuwn yire kore kubolkwarlah Egypt, dja yidjalnin kore kubolkwarlah bu ngaye wokrayekw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ondah kubolkwarlah yidjalwohnin wurd kunkuyeng, dja ngaye ngarrdjarrkre dja marnekurduyime kunmak. Kunmekbe ngayime ke bu ngaye kaluk bolkwon ngudberre, ngudda dja nawu yibenkebmawahme, bolkwon rowk kondanjkunu kubolkwarlahbubuyika, wanjh kunu ngakurduyime, bu ngawokkurrmerrinj kunwok kunrayek duninjh nuye kornkumo ke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ngabenmarnbun nawu ngudda yibenkebmawahme bininj kabirrimirndeyimerran yiman mankokkarrng kamirndeyime kore kungol, dja ngabenbolkwon kondanjkunu kubolkwarlahbubuyika rowk, dja mak kore bedda nawu yibenkebmawahme, wanjh ngabenmarnekurduyime kunmak birribebbehmirndebubuyika rowk nawu kabirrihni kubolkbubuyika kore kondah kuro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nmekbe kunu ngakurduyime bu Abraham nganwokmarrkmangi dja nganwokkarrmi rowk kore ngaye ngahdjareni, dja mak kore ngawokrayekwong, dja mak ngawokkurrmerrinj, dja mankarre rowk bu ngakarremarnbom. Kunmekbe rowk nungka kurduhkurduyimi bu nganwokkarrmi.” Kuhni Yawey bimarneyimeng nawu Isaa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mekbekenh kunu Isaac ni kore Gerar.Bu Isaac Dja Rebekah Benekoweng.Genesis 26:7-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bininj nawu kumekbe birrini birridjawam Isaac Rebekahkenh nungka yimeng, “Ngaleng wanjh ngaye nganedanginj.” Nungka keleni bu yimankek yimeninj, “Ngaleng wanjh ngalbininjkobeng ngardduk.” Dja nungka burrbuhburrbuni baybaywi yimeng, “Bininj nawu kondah kunred kabirrini wardi ngandibun Rebekahkah, dja ngaleng ngalkukmakkaykenh.”]]></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2026-07-17T03:21:17Z</dcterms:created>
  <dcterms:modified xsi:type="dcterms:W3CDTF">2026-07-17T03:21:17Z</dcterms:modified>
  <dc:title>Bible.com.au: Genesis 26:1-35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