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ungka ngolekdadjmeng, doweng bu wernhkohbanjminj duninjh, dja malngwam kore Mawah nuyeni birriyingkihmalngdokm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beywurd nuye nawu Isaac dja Ishmael bedda wanjh benekukdudji kore kuwardderurrk kore kunred Machpelah darnkih Mamre, kaluk kore kabbal nuyeni Ephron beywurd nuyeni Zohar nawu mawahmawah nuye H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hni kabbal nawu Abraham korrokoni karremulewam bu birribolkweykang bininj nawu Heth benkebmawahmeng. Wanjh kumekbe Abraham benekukdudji, dja Sarah kumekbe benemidjraworrinj ngalbu ngalbininjkobeng nuye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Abraham doweng wanjh God bimarnekurduyimeng kunmak Isaac nawu beywurd nuye Abraham, dja nungka Isaac yerrkang ni darnkih kore kunngad boyoy manbu bongadngeyyoy Beer Lahai Roi.Nawu Ishmael Benbornang.Genesis 25:12-18]]></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hni kabiyolyolme Abraham beywurd nuye nawu Ishmael nawu Hagar bimarneyawmey Abraham. Hagar ngaleng ngalkang Egyptbeh dja bimarnedurrkmirri Sarah. Wanjh nawu Ishmael benbornang dja benkebmawahmeng nahni bininj row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hni wanjh birringeyyoy bebeywurd nuye, nawernwarre kangeydi werrk, kabirringeydi rowk, kaluk yerre wanjh nayahwurd duninjh kangeydi. Kuhni wanjh birringeyyoy; Nebaioth nawu nadjdjaman nuyeni Ishmael, dja Kedar, Adbeel, Mibs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shma, Dumah, Mass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dad, Tema, Jetur, Naphish dja Kedem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nmekbe wanjh birringeyyoy Ishmael nuyeni bebeywurd. Bedda wanjh birriyimerranj rowk bu birribebbehwohrnani namudbubuyika bedberre. Kunmekbe wanjh birribebbehbolkngeykenhkani warridj kubolkyahwuyahwurd bedberre kore birriredd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hmael nuyeni mandjewk rowk bu djahdjalmimbini wanjh 137. Wanjh nungka ngolekdadjmeng, doweng dja malngwam kore mawah nuyeni birriyingkihmalngdokme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ebeywurdbubuyika Nuyeni Abraham.Genesis 25: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nungka nawu benkebmawahmeng birrini kore kubolkwarlah, kaluk kabolkdedjdjingmang kore kunred Havilah, kadjalewi kabolkburnbun kore kunred Shur, darnkih kore Egypt, dja mak kore karribalhbolkyikan kunred Asshur. Dja bedda birriyidwernni bindimarneyidngalhngalkeyi bedberre birribuyika bininj nawu Abraham benkebmawahmeng.Jacob dja Esau.Genesis 25:19-3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hni wanjh kabiyolyolme Isaac nawu Abraham nuyeni beywurd. Abraham bibornang nawu Isaa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bu Isaac mandjewk nuyeni wanjh forty nungka benemarrinj Rebekah, ngalbu ngalbeywurd nuye Bethuel nawu Aramean bininj, nakang Paddan Aram kore kubolkwarlah Mesopotamia. Dja ngaleng wanjh benedanginj Laban nawu Aramean bin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aac nuyeni ngalbininjkobeng wanjh ngalwalirrngwarreni, wanjh kunu Isaac bimarnedanginj yiwarrudj bidjawam Yawey bu ngalengkenh. Wanjh Yawey bibekkang bu yiwarrudj dingihdi dja ngalbininjkobeng nuye ngalbu Rebekah ngaleng wanjh kanihkani wurdy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Rebekah bekkabekkarreni namekbe bokenh wurdyaw beneburreni kore kunjam ngalengngarre, wanjh yimeng, “Njalekenh mak ngaye ngahmimbi bu kuhni kurduyimerranj ngardduk?” Kunmekbekenh kunu wanjh ngaleng wam bidjawam Yawe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nungka Yawey bimarneyimeng, yimeng, “Nawu ngudda yibenbeneyawkan wanjh kabenebebbehyimerran benebebbehredbubuyika nawu kabenebebbehmud, nawu kaluk kabenebebbehkuklarlmiyindan. Kaluk mirndebuyika nawu nakudji nuye kabirriwernhngudjkimukmen, nabuyika nawu mirndebuyika nuye nanu wanjh birringudjwarre. Dja nawu kamdokme karrangen, nungka wanjh kabimarnedurrkmirri nawu yerre kamdang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bu kumwam ngarre wurdyaw bihbuni wanjh benedanginj narangem boken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wu werrk danginj nungka wanjh kukkurlbakurlbahni, dja kunburrk rowk nuyeni wanjh muddubbeni. Wanjh kunmekbekenh kunu benengeykurrmeng Esa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rerre wanjh nawu benedanginj wanjh danginj. Nungka wanjh bidjalmadkarrmi nawu nawernwarre Esau. Kunmekbekenh kunu nungka wanjh ngeyyoy Jacob.  Isaac wanjh mandjewk nuyeni yimerranj 60 bu Rebekah benbeneyawme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namekbe narangem bokenh benedjordminj. Wanjh Esau yimerranj mayhmakni dja djareni djahdjalley kubehbeberrk. Dja Jacob nungka namodmikenhni, nungka djahdjalni kured, djahdjalwohrey kore dabburl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Abraham bimey ngalbuyika ngalbininjkobeng ngalbu ngeyyoy Ketu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aac biwernhmarnedjareni Esau, djareni nguyihnguyi mayh nawu Esau bimarnedjangkani. Dja Rebekah ngaleng wanjh biwernhmarnedjareni Jaco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kunkudjikenh bu Jacob kinjehkinjeyi manme kunkalkkid, wanjh Esau kumbebmeng kuberrkbeh kore rengehrey, dja nungka bulkkidj djalwernhmarrwedowe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nungka bimarneyimeng Jacob, yimeng, “Werrkwerrk kanwo yikah manmekbe mankukkurlba manme ngangun, dja ngaye ngadjalwernhmarrwedoweng bulkkidj.” (Kunmekbekenh kunu wanjh nungka ngeyyoy Edom warridj, dja Edom, kunekke kunngey kayime “Kukkurlb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Jacob biwokmey, yimeng, “Kanwo werrk yimweyka nawu nawernwarrekenh, yerre wanjh yingun man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sau yimeng, “Yina, ngaye bolk darnkih ngarrowen, dja njalekenh yimankek ngaburrbun nawernwarreken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Jacob yimeng, “Kanmarnewokkurrmerrimen werrk kunwok kunrayek duninjh!” Wanjh Esau wokkurrmerrinj kunwok kunrayek duninjh bu bimarneweykang Jacob nawu nungan Esau nuyeni nawernwarrekenh, biwong Jacob.]]></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unu wanjh Jacob biwong Esau buriddi mak manmekbe mankukkurlba manme kunkalkkid. Wanjh Esau nguneng dja bonguneng wanjh dolkkang wam. Kunu wanjh Esau warnyakminj djalbawong nawu nuyeni nawernwarreken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leng bimarneyawmey Zimran, Jokshan, Medan, Midian, Ishbak dja Shu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Jokshan benbenebornang Sheba dja Dedan. Kaluk nawu nunganwali Dedan benkebmawahmeng bininj nawu birribebbehngeyyoy Ashur, dja mak Letush dja mak nawu Leum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Midian nuyeni bebeywurd wanjh Ephah, Epher, Hanoch, Abida dja Eldaah. Birrimekbe rowk wanjh Keturah benyawmey dja benkebmakkahm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raham biyibawong Isaac yehyeng rowk nawu karrm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bu nungka Abraham djahdjaldarrkidni nungka burudjang benwong bebeywurd nuyeni nawu dalukbubuyika nawu nungka bendjalwohmey bindiyawmey. Wanjh benmunkeweng rowk kore kubolkwarlahbuyika, kaluk koyek, ba minj bedda birridjarrkraworrimeninj Isaac nawu beywurd nuye.Bu Abraham Doweng.Genesis 25:7-1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raham nuyeni mandjewk rowk bu djahdjalmimbini wanjh 175.]]></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2026-06-22T02:43:24Z</dcterms:created>
  <dcterms:modified xsi:type="dcterms:W3CDTF">2026-06-22T02:43:24Z</dcterms:modified>
  <dc:title>Bible.com.au: Genesis 25:1-34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