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6826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23: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Sarah Doweng Dja Abraham BikukdudjiGenesis 23:1-20]]></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arah wanjh mandjewk ngarreni bu djahdjalmimbi wanjh 127,]]></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anjh ngaleng doweng kore kunred Kiriath-arba, kunmekbe kunred kabolkngeyyo warridj Hebron kore kubolkwarlah Canaan. Abraham wam bimarnenjilngwarreni dja bimarnenalkbuni Sarah bu dowe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anjh nungka dolkkang bolkbawong kore ngalbininjkobeng kukyoy, dja wam kore bininj nawu Heth  benkebmawahmeng, dja wanjh benmarneyime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gaye ngamwam nawu ngakang kubolkbuyika dja kondah ngadjalwohni, yiddok minj ngurribolkweykan kandibolkwon kore ngakukdudjengkenh ngalbu nganmarnedoweng?”]]></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edda nawu Heth benkebmawahmeng birriwokmey Abraham, dja birriyime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Ngudda nawu yikimuk, kanbekka ngadberre. Ngudda nawu yiman yingudjkimuk dja yiwohrnawohrnan kore ngad ngadberre, wanjh ngalbu ngunmarnedoweng yikukdudje kore kumidj kuwardderurrk kuwernhmak duninjh ngadberre, minj nakudji kore ngad ngunkaybun nawu nungan nuye kumidj ba ngudda yikukdudje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braham dolkkang boddanj kanjdji kumirrk bedberre bininj nawu Heth benkebmawahmeng nawu birrikang kumekbe kunr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Dja benmarneyimeng, “Bu ngudda ngurrinjilng ngakukdudjeng ngalbu nganmarnedoweng, wanjh kandibekka, wardi djawan ngudberre, ngudda kandimarnewokdi nawu Ephron, ngurrimarneyime nawu beywurd nuye Zoha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a nungka kabolkweykan ngardduk kunwardderurrk nawu nungan nuye kore kunred Machpelah, kunmekbe kunwardderurrk wanjh darnkih kore nungka nuye kabbal kabalbolkburnbun. Ngurridjawa bolkweyka ngardduk bu kunmak, kore ngudda nawu ngurribekkan, kunwardde ngakukwon rowk nawu nungka rohrokmeng, ba ngabolkkarrme ngakukdudjengken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anjh nawu Ephron nungka kumekbe birridjarrkni bininj nuye nawu Heth benkebmawahmeng, dja nungka biwokmey Abraham kore bedda birribekkang nawu birridjarrkmirndemornnamerrinj darnkih kore kururrkdangmaye ngarre kumekbe kubolkkimuk n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anjh yimeng, “Burrkyak, ngudda nawu kanmarnewohrnan, kanbekka, ngaye bolkwon kabbal dja kunwardderurrk dorrengh. Kore bininj ngardduk kabirribekkan, wanjh ngaye bolkwon, wanjh yikukdudje ngalbu ngunmarnedowe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anjh Abraham yawoyhboddanj kanjdji kumirrk bedberre bininj nawu birrikang kumekbe kunred kubolkwarla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Dja bu bedda birribekkang, nungka bimarneyimeng Ephron, yimeng, “Ngadjare kanbekkan, ngadjare kukwon kunwardde rowk nawu yirohrokmeng ngarre kunmekbe kabbal. Ngadjare kankukyimang kunwardde yikan, kanbolkwon, kumekbe kunu ngakukdudjeng ngalbu nganmarnedoweng.”]]></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Ephron biwokmey Abraham, yime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Kanbekka, ngudda nawu kanmarnewohrnan, kunmekbe kabbal bu bininj kabirriyime yiman 400 silver shekels kanwoyi kunwardde, dja bonj minj njale nuk 400 shekels bu ngudda dja ngaye. Bonj yidjalkukdudje ngalbu ngunmarnedoweng.”]]></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anjh Abraham biwokmarrkmey, dja bimarnerohrokmeng Ephron kunwardde nawu Ephron ngeybom kore bedda birribekkang nawu Heth benkebmawahmeng, mandjad rohrokmeng kore mankarre bedberr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18 ]]></a:t>
            </a:r>
            <a:r>
              <a:rPr lang="en-US" b="1" sz="3000" spc="0" u="none">
                <a:solidFill>
                  <a:srgbClr val="000000">
                    <a:alpha val="100.00%"/>
                  </a:srgbClr>
                </a:solidFill>
                <a:latin typeface="Calibri"/>
              </a:rPr>
              <a:t><![CDATA[Wanjh kunu Ephron nuyeni kabbal kore Machpelah, darnkih kunred Mamre, kaluk kabbal dja kunwardderurrk dorrengh, dja kundulk rowk kore kabbal rowk, wanjh birriwokrayekworrinj bolkyimerranj Abraham nuye kabolkkarrme, bu bininj nawu Heth benkebmawahmeng wanjh birribekkang rowk nawu birrimirndemornnamerrinj darnkih kururrkdangmaye ngarre kumekbe kubolkkimuk.]]></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anjh kaluk Abraham bikukdudji Sarah ngalbu ngalbininjkobeng nuyeni kumekbe kore kuwardderurrk kore Machpelah darnkih Mamre, kabolkngeyyo warridj Hebron, kore kubolkwarlah Canaa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Kuhni wanjh kayolyolme bu bininj nawu Heth benkebmawahmeng birribolkweykang birribolkwong Abraham kabbal kaluk kunwardderurrk dorrengh, ba kumekbe kabolkkarrme kabenkukdudjengken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8">
  <a:themeElements>
    <a:clrScheme name="Theme6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2026-10-21T03:06:31Z</dcterms:created>
  <dcterms:modified xsi:type="dcterms:W3CDTF">2026-10-21T03:06:31Z</dcterms:modified>
  <dc:title>Bible.com.au: Genesis 23:1-20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