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benmarneyimeng, “Bu ngudda ngurrinjilng ngakukdudjeng ngalbu nganmarnedoweng, wanjh kandibekka, wardi djawan ngudberre, ngudda kandimarnewokdi nawu Ephron, ngurrimarneyime nawu beywurd nuye Zoh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 nungka kabolkweykan ngardduk kunwardderurrk nawu nungan nuye kore kunred Machpelah, kunmekbe kunwardderurrk wanjh darnkih kore nungka nuye kabbal kabalbolkburnbun. Ngurridjawa bolkweyka ngardduk bu kunmak, kore ngudda nawu ngurribekkan, kunwardde ngakukwon rowk nawu nungka rohrokmeng, ba ngabolkkarrme ngakukdudjengken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awu Ephron nungka kumekbe birridjarrkni bininj nuye nawu Heth benkebmawahmeng, dja nungka biwokmey Abraham kore bedda birribekkang nawu birridjarrkmirndemornnamerrinj darnkih kore kururrkdangmaye ngarre kumekbe kubolkkimuk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yimeng, “Burrkyak, ngudda nawu kanmarnewohrnan, kanbekka, ngaye bolkwon kabbal dja kunwardderurrk dorrengh. Kore bininj ngardduk kabirribekkan, wanjh ngaye bolkwon, wanjh yikukdudje ngalbu ngunmarnedowe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Abraham yawoyhboddanj kanjdji kumirrk bedberre bininj nawu birrikang kumekbe kunred kubolkwarl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bu bedda birribekkang, nungka bimarneyimeng Ephron, yimeng, “Ngadjare kanbekkan, ngadjare kukwon kunwardde rowk nawu yirohrokmeng ngarre kunmekbe kabbal. Ngadjare kankukyimang kunwardde yikan, kanbolkwon, kumekbe kunu ngakukdudjeng ngalbu nganmarnedowe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phron biwokmey Abraham, yime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nbekka, ngudda nawu kanmarnewohrnan, kunmekbe kabbal bu bininj kabirriyime yiman 400 silver shekels kanwoyi kunwardde, dja bonj minj njale nuk 400 shekels bu ngudda dja ngaye. Bonj yidjalkukdudje ngalbu ngunmarnedowe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Abraham biwokmarrkmey, dja bimarnerohrokmeng Ephron kunwardde nawu Ephron ngeybom kore bedda birribekkang nawu Heth benkebmawahmeng, mandjad rohrokmeng kore mankarre be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Wanjh kunu Ephron nuyeni kabbal kore Machpelah, darnkih kunred Mamre, kaluk kabbal dja kunwardderurrk dorrengh, dja kundulk rowk kore kabbal rowk, wanjh birriwokrayekworrinj bolkyimerranj Abraham nuye kabolkkarrme, bu bininj nawu Heth benkebmawahmeng wanjh birribekkang rowk nawu birrimirndemornnamerrinj darnkih kururrkdangmaye ngarre kumekbe kubolkkimu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rah Doweng Dja Abraham BikukdudjiGenesis 23:1-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kaluk Abraham bikukdudji Sarah ngalbu ngalbininjkobeng nuyeni kumekbe kore kuwardderurrk kore Machpelah darnkih Mamre, kabolkngeyyo warridj Hebron, kore kubolkwarlah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uhni wanjh kayolyolme bu bininj nawu Heth benkebmawahmeng birribolkweykang birribolkwong Abraham kabbal kaluk kunwardderurrk dorrengh, ba kumekbe kabolkkarrme kabenkukdudjengken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rah wanjh mandjewk ngarreni bu djahdjalmimbi wanjh 127,]]></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galeng doweng kore kunred Kiriath-arba, kunmekbe kunred kabolkngeyyo warridj Hebron kore kubolkwarlah Canaan. Abraham wam bimarnenjilngwarreni dja bimarnenalkbuni Sarah bu dow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ungka dolkkang bolkbawong kore ngalbininjkobeng kukyoy, dja wam kore bininj nawu Heth  benkebmawahmeng, dja wanjh benmarneyim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ye ngamwam nawu ngakang kubolkbuyika dja kondah ngadjalwohni, yiddok minj ngurribolkweykan kandibolkwon kore ngakukdudjengkenh ngalbu nganmarnedow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dda nawu Heth benkebmawahmeng birriwokmey Abraham, dja birriyim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udda nawu yikimuk, kanbekka ngadberre. Ngudda nawu yiman yingudjkimuk dja yiwohrnawohrnan kore ngad ngadberre, wanjh ngalbu ngunmarnedoweng yikukdudje kore kumidj kuwardderurrk kuwernhmak duninjh ngadberre, minj nakudji kore ngad ngunkaybun nawu nungan nuye kumidj ba ngudda yikukdudj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braham dolkkang boddanj kanjdji kumirrk bedberre bininj nawu Heth benkebmawahmeng nawu birrikang kumekbe kunred.]]></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2026-06-15T08:23:43Z</dcterms:created>
  <dcterms:modified xsi:type="dcterms:W3CDTF">2026-06-15T08:23:43Z</dcterms:modified>
  <dc:title>Bible.com.au: Genesis 23:1-20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