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wu wurdyaw wanjh djordmehdjordmeni, kaluk djikkabawong. Dja kunbarnangarra bu Isaac djikkabawong wanjh Abraham marnbom mulil mankimukken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Sarah nang bu wurdyaw nawu Hagar ngalbu ngalkang Egypt bimarneyawmey Abraham, nungka wanjh bidjekmiwoni Isaa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Sarah bimarneyimeng Abraham, “Yibenbenekukmunkewemen ngalmekbe ngalbu nganhmarnedurrkmirri dja nayaw ngarre, dja namekbe nawu nayaw ngarre ngalbu nganhmarnedurrkmirri, minj nungka kalarlmang nawu yehyeng ke bu yibawon, dja Isaac nuye rowk, nawu ngaye nayaw ngarddu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kunu Abraham bimarnenjilngwarreminj duninjh Ishmael nawu beywurd nu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God bimarneyimeng, “Yuwn bu kunihbukenh yiwernhnjilngwarre berrewoneng wurdyaw ke dja daluk ngalbu ngunmarnedurrkmirri. Dja kore Isaac ngaye won mawahmawah ke nawu berrebbom, kunmekbekenh yikurduyimen kore baleh Sarah ngunmarney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ngaye ngabenmirndewernwon mawah nuye nayaw nawu ngalmekbe ngalbu ngunmarnedurrkmirri biyawmey, dja kabirriyimerran birriredbo warridj. Kuhni ngakurduyime bu nungka mak ngudda ke beywu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Abraham dolkkang maninjmanu kukabel, mey buriddi mak kukku budjdjurlung dorrengh nawu mayh kunkulah, dja bingorrkenwong Hagar, dja benbenemunkeweng Hagar dja nayaw ngarre nawu Ishmael. Wanjh kunu benewam benedjalwohrey kore kubolkdarleh ngarre Beersheb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u kukku boyakminj manbu borrahkendi mayh kunkulah, ngaleng bikurrmeng Ishmael kore kudjurle, kaluk mandulkyahwu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wam wurd djarreh, yiman bininj kaburriwe bunarra, kumekbe yerrkang ni, dja ngalengman yimeng, “Minj ngadjare nganan bu wurdyaw karrowen.” Dja bu kumekbe ni ngaleng wanjh nalkbuhnalkbu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God bibekkang Ishmael bu nungka dorrengh nalkbuhnalkbuni, wanjh angel nuye God bikayhmeng Hagar kaddumbeh dja bimarneyimeng, “Hagar, njale yihkangewarre? Yuwn yikele, dja ngaye God nganalkbekkang wurdyaw kore kahy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Nawu Isaac Danginj.Genesis 2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h. Yirrolkka, yiwayhkemen Ishmael dja yibidkarrkarrmen, dja ngaye ngamarnbun kabenkebmawahme birriwern, kabirrimirndewernmerren kabirriyimerran birriredbo nawu birriku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God bimarnbom Hagar bu bolknang dja nang kaboyo kungad. Wanjh kunu ngaleng borrahkendoy rowk kore mayh kunkulah wanjh bibowong Ishmael bongune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God binahnani nawu Ishmael bu nungka djordmehdjordmeni. Nungka ni kore kubolkdarleh wanjh mayhmakminj duninjh bu bunarra burriwe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 nungka ni kore kubolkdarleh ngarre Paran, wanjh ngalbadjan nuye bimarnemey ngalbininjkobeng nuye kore Egyptbeh.Abraham Dja Abimelech Benewokmarnburrinj.Genesis 21:22-34]]></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yiman kunmekbe rerrih Abimelech kumwam kore Abraham, dja kaluk Phicol dorrengh, bininj nawu benmarnewohrnani djuram nuye Abimelech, wanjh Abimelech bimarneyimeng Abraham, yimeng, “God ngunehdjarrkre bu baleh yarrkka ngudda yikurduy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ondah wanjh yiwokkurrmerrimen kore ngarrhdi, kunwok kunrayek duninjh, God nuye kunngey dorrengh, kanmarneyime bu ngudda minj kunwarre kanmarnekurduyime ngaye dja wurdyaw dorrengh ngardduk, mak mawahmawah kanmarnekurduyimen kunmak, dja mak kubolkwarlah warridj kore ngudda yidjalwohni nawu minj ke kunred, yikurduyimen kunmak, yiman bu ngaye werrk marnekurduyimeng ngudd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Abraham yimeng, “Ngaye kuninjkunu ngawokkurrmerren kunwok kunrayek duninj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Abraham bimarneyimeng Abimelech bu bininj nuye nawu birrimarnedurrkmirri Abimelech birriwam birringadyirrurrkmey manu nungan Abraham nuye kung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Abimelech yimeng, “Ngaye ngawakwan bu nangale kuhni yimeng. Minj korroko kanmarneyimeninj, dja bolkkimewi ngahdjalbekk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Abraham kumkang sheep dja bulikki biwong Abimelech dja bedda nawu Abimelech dja Abraham benewokmarnburrinj.]]></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Yawey bimarnekurduyimeng Sarah kunmak bu nungka yingkihdjedjenkurrmeng, dja nungka Yawey bimarnekurduyimeng bu nungka biberrebb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raham larlmey seven sheep yaw ngaldahdaluk kore kumirnde nuye dja benkurrmeng bebbehbe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Abimelech yimeng, “Njalekenh yilarlmey yibenkurrmeng bebbehbeh nanih nawu seven sheep yaw ngaldahdalu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braham biwokmey yimeng, “Ngadjare kanbidyimang nanih nawu seven sheep yaw, ba ngurriburrbun ngaye ngangadkaruy manih manbu kahbongady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kunu kunmekbe kunred kabolkngeyyo Beersheba, kunmekbe kabolkngeyyo bu bedda nawu bininj bokenh benewokkurrmerrinj kunrayek duninjh kunwo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 Abraham Abimelech benewokmarnburrinj kore Beersheba wanjh Abimelech bikang Phicol nawu benmarnewohrnani djuram nuye, wanjh benedurndi kore kunbolkwarlah bedberre nawu Philistine bininj.]]></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braham dulkdudji tamarisk kundulk kore Beersheba, dja kumekbe yiwarrudj di bu bikayhmeng Yawey kunngey nuye God nawu kahdjalmimbi munguyh munguy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Abraham kumekbe ni kunkuyeng kore kubolkwarlah bedberre nawu Philistin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rah ngaleng wanjh kanihkani wurdyaw dja bimarneyawmey Abraham beywurd bu nungka wernhkohbanjminj, namekbe wurdyaw danginj bu God biyingkihmarnedungna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raham bingeykurrmeng Isaac beywurd nuye nawu Sarah bimarneyawm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beywurd nuye nawu Isaac bu danginj, kaluk kunkodjke eight nuye wanjh Abraham bilakkayenwong kore God biwokrayekw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Abraham nungka wanjh mandjewk nuyeni 100 bu Isaac nawu beywurd nuye bimarnedang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Sarah yimeng, “God ngannjilngmarnbom bu ngadjekme, dja birriwern rowk nawu kuhni kabirriwobekkan, bedda dorrengh kaluk ngarridjarrkdjek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ngaleng yimeng, “Nangale yimankek bimarneyimeninj Abraham bu ngaye wurdyaw ngadjikkawoyi? Dja ngaye ngamarneyawmey beywurd bu nungka wernhkohbanjminj.”Abraham Benbenekukmunkeweng Hagar Dja Ishmael.Genesis 21:8-21]]></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2026-06-22T03:43:44Z</dcterms:created>
  <dcterms:modified xsi:type="dcterms:W3CDTF">2026-06-22T03:43:44Z</dcterms:modified>
  <dc:title>Bible.com.au: Genesis 21:1-34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